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10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26"/>
  </p:notesMasterIdLst>
  <p:sldIdLst>
    <p:sldId id="427" r:id="rId3"/>
    <p:sldId id="454" r:id="rId4"/>
    <p:sldId id="499" r:id="rId5"/>
    <p:sldId id="513" r:id="rId6"/>
    <p:sldId id="502" r:id="rId7"/>
    <p:sldId id="507" r:id="rId8"/>
    <p:sldId id="506" r:id="rId9"/>
    <p:sldId id="508" r:id="rId10"/>
    <p:sldId id="503" r:id="rId11"/>
    <p:sldId id="504" r:id="rId12"/>
    <p:sldId id="475" r:id="rId13"/>
    <p:sldId id="509" r:id="rId14"/>
    <p:sldId id="476" r:id="rId15"/>
    <p:sldId id="493" r:id="rId16"/>
    <p:sldId id="500" r:id="rId17"/>
    <p:sldId id="510" r:id="rId18"/>
    <p:sldId id="458" r:id="rId19"/>
    <p:sldId id="514" r:id="rId20"/>
    <p:sldId id="497" r:id="rId21"/>
    <p:sldId id="505" r:id="rId22"/>
    <p:sldId id="511" r:id="rId23"/>
    <p:sldId id="512" r:id="rId24"/>
    <p:sldId id="47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D28B0C8-0424-421F-AECE-06DD7EF103D1}">
          <p14:sldIdLst>
            <p14:sldId id="427"/>
            <p14:sldId id="454"/>
            <p14:sldId id="499"/>
            <p14:sldId id="513"/>
            <p14:sldId id="502"/>
            <p14:sldId id="507"/>
            <p14:sldId id="506"/>
            <p14:sldId id="508"/>
            <p14:sldId id="503"/>
            <p14:sldId id="504"/>
            <p14:sldId id="475"/>
            <p14:sldId id="509"/>
            <p14:sldId id="476"/>
            <p14:sldId id="493"/>
            <p14:sldId id="500"/>
            <p14:sldId id="510"/>
            <p14:sldId id="458"/>
            <p14:sldId id="514"/>
            <p14:sldId id="497"/>
          </p14:sldIdLst>
        </p14:section>
        <p14:section name="无标题节" id="{312EFC6F-5811-48E8-B38C-0B6ED791C077}">
          <p14:sldIdLst>
            <p14:sldId id="505"/>
            <p14:sldId id="511"/>
            <p14:sldId id="512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40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u ming" initials="zm" lastIdx="6" clrIdx="0">
    <p:extLst>
      <p:ext uri="{19B8F6BF-5375-455C-9EA6-DF929625EA0E}">
        <p15:presenceInfo xmlns:p15="http://schemas.microsoft.com/office/powerpoint/2012/main" userId="8486efbad00ef7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00"/>
    <a:srgbClr val="0066CC"/>
    <a:srgbClr val="F6FEB8"/>
    <a:srgbClr val="D56509"/>
    <a:srgbClr val="F1F1E7"/>
    <a:srgbClr val="0066FF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524"/>
      </p:cViewPr>
      <p:guideLst>
        <p:guide orient="horz" pos="2240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NeighborX="6279" custLinFactNeighborY="-2672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巩固训练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NeighborX="1609" custLinFactNeighborY="-2607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Y="-49985" custLinFactNeighborX="7146" custLinFactNeighborY="-100000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巩固训练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Y="-49985" custLinFactNeighborX="7146" custLinFactNeighborY="-100000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知识梳理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61813" custScaleY="56899" custLinFactNeighborX="7904" custLinFactNeighborY="-21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ACE6A0-6429-4054-9395-834EE1D1F88C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C2148608-CE92-4A26-B204-CB1657F3200F}">
      <dgm:prSet phldrT="[文本]" custT="1"/>
      <dgm:spPr/>
      <dgm:t>
        <a:bodyPr/>
        <a:lstStyle/>
        <a:p>
          <a:r>
            <a:rPr lang="zh-CN" altLang="en-US" sz="2400" b="1" kern="1200" dirty="0">
              <a:solidFill>
                <a:schemeClr val="bg1"/>
              </a:solidFill>
            </a:rPr>
            <a:t>形如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y=</a:t>
          </a:r>
          <a:r>
            <a:rPr lang="en-US" altLang="zh-CN" sz="2400" b="1" i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kx+b</a:t>
          </a:r>
          <a:r>
            <a:rPr lang="zh-CN" altLang="en-US" sz="2400" b="1" kern="1200" dirty="0">
              <a:solidFill>
                <a:schemeClr val="bg1"/>
              </a:solidFill>
            </a:rPr>
            <a:t>（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k</a:t>
          </a:r>
          <a:r>
            <a:rPr lang="en-US" altLang="zh-CN" sz="2400" b="1" kern="1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rPr>
            <a:t>≠</a:t>
          </a:r>
          <a:r>
            <a:rPr lang="en-US" altLang="zh-CN" sz="2400" b="1" i="0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0</a:t>
          </a:r>
          <a:r>
            <a:rPr lang="zh-CN" altLang="en-US" sz="2400" b="1" kern="1200" dirty="0">
              <a:solidFill>
                <a:schemeClr val="bg1"/>
              </a:solidFill>
            </a:rPr>
            <a:t>）</a:t>
          </a:r>
        </a:p>
      </dgm:t>
    </dgm:pt>
    <dgm:pt modelId="{17B0B09C-FB16-4017-9CFC-8209DE2DA80F}" type="parTrans" cxnId="{8F59F6DF-DD39-48CF-B37F-50872584B7D3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80917033-5B07-460B-88AA-E9C3CE16A3F8}" type="sibTrans" cxnId="{8F59F6DF-DD39-48CF-B37F-50872584B7D3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471AE0E4-E1C6-4935-9601-5F38E38237FC}">
      <dgm:prSet phldrT="[文本]" custT="1"/>
      <dgm:spPr/>
      <dgm:t>
        <a:bodyPr/>
        <a:lstStyle/>
        <a:p>
          <a:r>
            <a:rPr lang="zh-CN" altLang="en-US" sz="2400" b="1" dirty="0">
              <a:solidFill>
                <a:schemeClr val="bg1"/>
              </a:solidFill>
            </a:rPr>
            <a:t>           一条直线</a:t>
          </a:r>
        </a:p>
      </dgm:t>
    </dgm:pt>
    <dgm:pt modelId="{E82DD158-0B83-430A-80E3-63206D40A6CF}" type="parTrans" cxnId="{D0249C59-57D5-467B-8C02-C1401E71B740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1BE3AF9D-2E66-4D1C-A7A2-6BB826151E07}" type="sibTrans" cxnId="{D0249C59-57D5-467B-8C02-C1401E71B740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835B269C-39C1-4072-8131-98C54535B0B8}">
      <dgm:prSet phldrT="[文本]" custT="1"/>
      <dgm:spPr/>
      <dgm:t>
        <a:bodyPr/>
        <a:lstStyle/>
        <a:p>
          <a:r>
            <a:rPr lang="en-US" altLang="zh-CN" sz="2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r>
            <a:rPr lang="en-US" altLang="zh-CN" sz="2400" b="1" kern="1200" dirty="0">
              <a:solidFill>
                <a:schemeClr val="bg1"/>
              </a:solidFill>
            </a:rPr>
            <a:t>&gt;</a:t>
          </a:r>
          <a:r>
            <a:rPr lang="en-US" altLang="zh-CN" sz="2400" b="1" i="0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0</a:t>
          </a:r>
          <a:r>
            <a:rPr lang="en-US" altLang="zh-CN" sz="2400" b="1" kern="1200" dirty="0">
              <a:solidFill>
                <a:schemeClr val="bg1"/>
              </a:solidFill>
            </a:rPr>
            <a:t>,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y</a:t>
          </a:r>
          <a:r>
            <a:rPr lang="zh-CN" altLang="en-US" sz="2400" b="1" kern="1200" dirty="0">
              <a:solidFill>
                <a:schemeClr val="bg1"/>
              </a:solidFill>
            </a:rPr>
            <a:t>随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zh-CN" altLang="en-US" sz="2400" b="1" kern="1200" dirty="0">
              <a:solidFill>
                <a:schemeClr val="bg1"/>
              </a:solidFill>
            </a:rPr>
            <a:t>的增大而增大</a:t>
          </a:r>
          <a:endParaRPr lang="en-US" altLang="zh-CN" sz="2400" b="1" kern="1200" dirty="0">
            <a:solidFill>
              <a:schemeClr val="bg1"/>
            </a:solidFill>
          </a:endParaRPr>
        </a:p>
        <a:p>
          <a:r>
            <a:rPr lang="en-US" altLang="zh-CN" sz="2400" b="1" kern="1200" dirty="0">
              <a:solidFill>
                <a:schemeClr val="bg1"/>
              </a:solidFill>
              <a:effectLst/>
            </a:rPr>
            <a:t>      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k</a:t>
          </a:r>
          <a:r>
            <a:rPr lang="en-US" altLang="zh-CN" sz="2400" b="1" kern="1200" dirty="0">
              <a:solidFill>
                <a:schemeClr val="bg1"/>
              </a:solidFill>
            </a:rPr>
            <a:t>&lt;</a:t>
          </a:r>
          <a:r>
            <a:rPr lang="en-US" altLang="zh-CN" sz="2400" b="1" i="0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0</a:t>
          </a:r>
          <a:r>
            <a:rPr lang="en-US" altLang="zh-CN" sz="2400" b="1" kern="1200" dirty="0">
              <a:solidFill>
                <a:schemeClr val="bg1"/>
              </a:solidFill>
            </a:rPr>
            <a:t>,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y</a:t>
          </a:r>
          <a:r>
            <a:rPr lang="zh-CN" altLang="en-US" sz="2400" b="1" kern="1200" dirty="0">
              <a:solidFill>
                <a:schemeClr val="bg1"/>
              </a:solidFill>
            </a:rPr>
            <a:t>随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x</a:t>
          </a:r>
          <a:r>
            <a:rPr lang="zh-CN" altLang="en-US" sz="2400" b="1" kern="1200" dirty="0">
              <a:solidFill>
                <a:schemeClr val="bg1"/>
              </a:solidFill>
            </a:rPr>
            <a:t>的增大而减小</a:t>
          </a:r>
          <a:endParaRPr lang="zh-CN" altLang="en-US" sz="2400" b="1" kern="1200" dirty="0">
            <a:solidFill>
              <a:schemeClr val="bg1"/>
            </a:solidFill>
            <a:effectLst/>
          </a:endParaRPr>
        </a:p>
      </dgm:t>
    </dgm:pt>
    <dgm:pt modelId="{DCF1B9FC-7DFC-4A44-A487-65299A6C9908}" type="parTrans" cxnId="{74027F84-57B5-4A5B-93C0-C84AEC11EF61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F4701264-C3A6-489C-80C6-81DD7AE50054}" type="sibTrans" cxnId="{74027F84-57B5-4A5B-93C0-C84AEC11EF61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40FF0847-0BEA-4482-BECC-28CB5764E0EE}" type="pres">
      <dgm:prSet presAssocID="{63ACE6A0-6429-4054-9395-834EE1D1F88C}" presName="Name0" presStyleCnt="0">
        <dgm:presLayoutVars>
          <dgm:chMax val="7"/>
          <dgm:chPref val="7"/>
          <dgm:dir/>
        </dgm:presLayoutVars>
      </dgm:prSet>
      <dgm:spPr/>
    </dgm:pt>
    <dgm:pt modelId="{6F239676-7328-41A6-A351-C9546D08444D}" type="pres">
      <dgm:prSet presAssocID="{63ACE6A0-6429-4054-9395-834EE1D1F88C}" presName="Name1" presStyleCnt="0"/>
      <dgm:spPr/>
    </dgm:pt>
    <dgm:pt modelId="{5733FEFC-2E35-45AD-970D-592C81DA44C2}" type="pres">
      <dgm:prSet presAssocID="{63ACE6A0-6429-4054-9395-834EE1D1F88C}" presName="cycle" presStyleCnt="0"/>
      <dgm:spPr/>
    </dgm:pt>
    <dgm:pt modelId="{C4CA2743-9F60-4679-8991-CC087563D7BD}" type="pres">
      <dgm:prSet presAssocID="{63ACE6A0-6429-4054-9395-834EE1D1F88C}" presName="srcNode" presStyleLbl="node1" presStyleIdx="0" presStyleCnt="3"/>
      <dgm:spPr/>
    </dgm:pt>
    <dgm:pt modelId="{10457071-EA97-42DF-BE74-025B62D1993C}" type="pres">
      <dgm:prSet presAssocID="{63ACE6A0-6429-4054-9395-834EE1D1F88C}" presName="conn" presStyleLbl="parChTrans1D2" presStyleIdx="0" presStyleCnt="1"/>
      <dgm:spPr/>
    </dgm:pt>
    <dgm:pt modelId="{62DDE905-4548-4F6D-8630-0D1703E6471D}" type="pres">
      <dgm:prSet presAssocID="{63ACE6A0-6429-4054-9395-834EE1D1F88C}" presName="extraNode" presStyleLbl="node1" presStyleIdx="0" presStyleCnt="3"/>
      <dgm:spPr/>
    </dgm:pt>
    <dgm:pt modelId="{0ACF369F-924F-4E3E-A961-F70678F2335C}" type="pres">
      <dgm:prSet presAssocID="{63ACE6A0-6429-4054-9395-834EE1D1F88C}" presName="dstNode" presStyleLbl="node1" presStyleIdx="0" presStyleCnt="3"/>
      <dgm:spPr/>
    </dgm:pt>
    <dgm:pt modelId="{AD43AFB5-8EF4-4B29-AFFA-09DE446C8E00}" type="pres">
      <dgm:prSet presAssocID="{C2148608-CE92-4A26-B204-CB1657F3200F}" presName="text_1" presStyleLbl="node1" presStyleIdx="0" presStyleCnt="3">
        <dgm:presLayoutVars>
          <dgm:bulletEnabled val="1"/>
        </dgm:presLayoutVars>
      </dgm:prSet>
      <dgm:spPr/>
    </dgm:pt>
    <dgm:pt modelId="{C8B7181F-F64C-4981-A777-2CF46776D91B}" type="pres">
      <dgm:prSet presAssocID="{C2148608-CE92-4A26-B204-CB1657F3200F}" presName="accent_1" presStyleCnt="0"/>
      <dgm:spPr/>
    </dgm:pt>
    <dgm:pt modelId="{AD81B759-A9CD-46FC-BB81-35B7DBC490BD}" type="pres">
      <dgm:prSet presAssocID="{C2148608-CE92-4A26-B204-CB1657F3200F}" presName="accentRepeatNode" presStyleLbl="solidFgAcc1" presStyleIdx="0" presStyleCnt="3"/>
      <dgm:spPr/>
    </dgm:pt>
    <dgm:pt modelId="{538F37BA-6E18-4FDF-86EE-1C766A653248}" type="pres">
      <dgm:prSet presAssocID="{471AE0E4-E1C6-4935-9601-5F38E38237FC}" presName="text_2" presStyleLbl="node1" presStyleIdx="1" presStyleCnt="3">
        <dgm:presLayoutVars>
          <dgm:bulletEnabled val="1"/>
        </dgm:presLayoutVars>
      </dgm:prSet>
      <dgm:spPr/>
    </dgm:pt>
    <dgm:pt modelId="{7AA07F04-6061-45CE-A5A0-1D6272F31828}" type="pres">
      <dgm:prSet presAssocID="{471AE0E4-E1C6-4935-9601-5F38E38237FC}" presName="accent_2" presStyleCnt="0"/>
      <dgm:spPr/>
    </dgm:pt>
    <dgm:pt modelId="{02389828-9661-4BAE-9DC3-AE15E167C54F}" type="pres">
      <dgm:prSet presAssocID="{471AE0E4-E1C6-4935-9601-5F38E38237FC}" presName="accentRepeatNode" presStyleLbl="solidFgAcc1" presStyleIdx="1" presStyleCnt="3"/>
      <dgm:spPr/>
    </dgm:pt>
    <dgm:pt modelId="{9550BF33-8A25-48C0-B364-E19DF5DC24ED}" type="pres">
      <dgm:prSet presAssocID="{835B269C-39C1-4072-8131-98C54535B0B8}" presName="text_3" presStyleLbl="node1" presStyleIdx="2" presStyleCnt="3">
        <dgm:presLayoutVars>
          <dgm:bulletEnabled val="1"/>
        </dgm:presLayoutVars>
      </dgm:prSet>
      <dgm:spPr/>
    </dgm:pt>
    <dgm:pt modelId="{5487DC17-9801-4F01-B44B-C00E2C2B6F11}" type="pres">
      <dgm:prSet presAssocID="{835B269C-39C1-4072-8131-98C54535B0B8}" presName="accent_3" presStyleCnt="0"/>
      <dgm:spPr/>
    </dgm:pt>
    <dgm:pt modelId="{0A6D9D16-3C8A-452D-BC3B-EAB0346D4659}" type="pres">
      <dgm:prSet presAssocID="{835B269C-39C1-4072-8131-98C54535B0B8}" presName="accentRepeatNode" presStyleLbl="solidFgAcc1" presStyleIdx="2" presStyleCnt="3"/>
      <dgm:spPr/>
    </dgm:pt>
  </dgm:ptLst>
  <dgm:cxnLst>
    <dgm:cxn modelId="{B771A61F-9C87-4A9F-B261-66ABE1E57899}" type="presOf" srcId="{80917033-5B07-460B-88AA-E9C3CE16A3F8}" destId="{10457071-EA97-42DF-BE74-025B62D1993C}" srcOrd="0" destOrd="0" presId="urn:microsoft.com/office/officeart/2008/layout/VerticalCurvedList"/>
    <dgm:cxn modelId="{C1F3A35B-6EB8-4DB9-A69F-9ACE764BDF47}" type="presOf" srcId="{63ACE6A0-6429-4054-9395-834EE1D1F88C}" destId="{40FF0847-0BEA-4482-BECC-28CB5764E0EE}" srcOrd="0" destOrd="0" presId="urn:microsoft.com/office/officeart/2008/layout/VerticalCurvedList"/>
    <dgm:cxn modelId="{F3E02959-5956-461A-A019-258E6034CC92}" type="presOf" srcId="{835B269C-39C1-4072-8131-98C54535B0B8}" destId="{9550BF33-8A25-48C0-B364-E19DF5DC24ED}" srcOrd="0" destOrd="0" presId="urn:microsoft.com/office/officeart/2008/layout/VerticalCurvedList"/>
    <dgm:cxn modelId="{D0249C59-57D5-467B-8C02-C1401E71B740}" srcId="{63ACE6A0-6429-4054-9395-834EE1D1F88C}" destId="{471AE0E4-E1C6-4935-9601-5F38E38237FC}" srcOrd="1" destOrd="0" parTransId="{E82DD158-0B83-430A-80E3-63206D40A6CF}" sibTransId="{1BE3AF9D-2E66-4D1C-A7A2-6BB826151E07}"/>
    <dgm:cxn modelId="{74027F84-57B5-4A5B-93C0-C84AEC11EF61}" srcId="{63ACE6A0-6429-4054-9395-834EE1D1F88C}" destId="{835B269C-39C1-4072-8131-98C54535B0B8}" srcOrd="2" destOrd="0" parTransId="{DCF1B9FC-7DFC-4A44-A487-65299A6C9908}" sibTransId="{F4701264-C3A6-489C-80C6-81DD7AE50054}"/>
    <dgm:cxn modelId="{B9A10EB7-EC4A-45EB-970A-C327D9FC090E}" type="presOf" srcId="{471AE0E4-E1C6-4935-9601-5F38E38237FC}" destId="{538F37BA-6E18-4FDF-86EE-1C766A653248}" srcOrd="0" destOrd="0" presId="urn:microsoft.com/office/officeart/2008/layout/VerticalCurvedList"/>
    <dgm:cxn modelId="{E172EEBA-D20E-450F-9D9D-6DE50146022F}" type="presOf" srcId="{C2148608-CE92-4A26-B204-CB1657F3200F}" destId="{AD43AFB5-8EF4-4B29-AFFA-09DE446C8E00}" srcOrd="0" destOrd="0" presId="urn:microsoft.com/office/officeart/2008/layout/VerticalCurvedList"/>
    <dgm:cxn modelId="{8F59F6DF-DD39-48CF-B37F-50872584B7D3}" srcId="{63ACE6A0-6429-4054-9395-834EE1D1F88C}" destId="{C2148608-CE92-4A26-B204-CB1657F3200F}" srcOrd="0" destOrd="0" parTransId="{17B0B09C-FB16-4017-9CFC-8209DE2DA80F}" sibTransId="{80917033-5B07-460B-88AA-E9C3CE16A3F8}"/>
    <dgm:cxn modelId="{ABB43ED9-3313-4075-91CF-AADF69BFCD71}" type="presParOf" srcId="{40FF0847-0BEA-4482-BECC-28CB5764E0EE}" destId="{6F239676-7328-41A6-A351-C9546D08444D}" srcOrd="0" destOrd="0" presId="urn:microsoft.com/office/officeart/2008/layout/VerticalCurvedList"/>
    <dgm:cxn modelId="{34E8DB54-E8E4-41AD-924B-658CA74164FA}" type="presParOf" srcId="{6F239676-7328-41A6-A351-C9546D08444D}" destId="{5733FEFC-2E35-45AD-970D-592C81DA44C2}" srcOrd="0" destOrd="0" presId="urn:microsoft.com/office/officeart/2008/layout/VerticalCurvedList"/>
    <dgm:cxn modelId="{1E7233F0-C52B-4E4B-8678-414EDD3BB1EB}" type="presParOf" srcId="{5733FEFC-2E35-45AD-970D-592C81DA44C2}" destId="{C4CA2743-9F60-4679-8991-CC087563D7BD}" srcOrd="0" destOrd="0" presId="urn:microsoft.com/office/officeart/2008/layout/VerticalCurvedList"/>
    <dgm:cxn modelId="{33EAD16D-B700-40FA-ACFF-8EBDEA1C40FA}" type="presParOf" srcId="{5733FEFC-2E35-45AD-970D-592C81DA44C2}" destId="{10457071-EA97-42DF-BE74-025B62D1993C}" srcOrd="1" destOrd="0" presId="urn:microsoft.com/office/officeart/2008/layout/VerticalCurvedList"/>
    <dgm:cxn modelId="{6DFC5EE3-9E53-40AE-9A7E-A36251B4612E}" type="presParOf" srcId="{5733FEFC-2E35-45AD-970D-592C81DA44C2}" destId="{62DDE905-4548-4F6D-8630-0D1703E6471D}" srcOrd="2" destOrd="0" presId="urn:microsoft.com/office/officeart/2008/layout/VerticalCurvedList"/>
    <dgm:cxn modelId="{AD005085-FA94-4913-93EE-9242BC62EAB8}" type="presParOf" srcId="{5733FEFC-2E35-45AD-970D-592C81DA44C2}" destId="{0ACF369F-924F-4E3E-A961-F70678F2335C}" srcOrd="3" destOrd="0" presId="urn:microsoft.com/office/officeart/2008/layout/VerticalCurvedList"/>
    <dgm:cxn modelId="{D3177AE0-C010-49DB-96CE-99E43E730E61}" type="presParOf" srcId="{6F239676-7328-41A6-A351-C9546D08444D}" destId="{AD43AFB5-8EF4-4B29-AFFA-09DE446C8E00}" srcOrd="1" destOrd="0" presId="urn:microsoft.com/office/officeart/2008/layout/VerticalCurvedList"/>
    <dgm:cxn modelId="{1C7BF1EE-861D-4612-A158-6F87BC3BA160}" type="presParOf" srcId="{6F239676-7328-41A6-A351-C9546D08444D}" destId="{C8B7181F-F64C-4981-A777-2CF46776D91B}" srcOrd="2" destOrd="0" presId="urn:microsoft.com/office/officeart/2008/layout/VerticalCurvedList"/>
    <dgm:cxn modelId="{959B8163-689F-4B9D-8BC2-705E400E52A0}" type="presParOf" srcId="{C8B7181F-F64C-4981-A777-2CF46776D91B}" destId="{AD81B759-A9CD-46FC-BB81-35B7DBC490BD}" srcOrd="0" destOrd="0" presId="urn:microsoft.com/office/officeart/2008/layout/VerticalCurvedList"/>
    <dgm:cxn modelId="{21FD4D17-E4FD-4E20-BC22-14B6ACAB614B}" type="presParOf" srcId="{6F239676-7328-41A6-A351-C9546D08444D}" destId="{538F37BA-6E18-4FDF-86EE-1C766A653248}" srcOrd="3" destOrd="0" presId="urn:microsoft.com/office/officeart/2008/layout/VerticalCurvedList"/>
    <dgm:cxn modelId="{58A98461-81E5-4CAF-A29C-0D001EA09142}" type="presParOf" srcId="{6F239676-7328-41A6-A351-C9546D08444D}" destId="{7AA07F04-6061-45CE-A5A0-1D6272F31828}" srcOrd="4" destOrd="0" presId="urn:microsoft.com/office/officeart/2008/layout/VerticalCurvedList"/>
    <dgm:cxn modelId="{DF3CC586-9E98-4068-A715-B8DE872FFB2D}" type="presParOf" srcId="{7AA07F04-6061-45CE-A5A0-1D6272F31828}" destId="{02389828-9661-4BAE-9DC3-AE15E167C54F}" srcOrd="0" destOrd="0" presId="urn:microsoft.com/office/officeart/2008/layout/VerticalCurvedList"/>
    <dgm:cxn modelId="{0E4C6ED4-5DC3-48E7-9233-A15540A7BAA1}" type="presParOf" srcId="{6F239676-7328-41A6-A351-C9546D08444D}" destId="{9550BF33-8A25-48C0-B364-E19DF5DC24ED}" srcOrd="5" destOrd="0" presId="urn:microsoft.com/office/officeart/2008/layout/VerticalCurvedList"/>
    <dgm:cxn modelId="{0C4EF531-A9CA-4C38-8D6B-0A4E6A5288DE}" type="presParOf" srcId="{6F239676-7328-41A6-A351-C9546D08444D}" destId="{5487DC17-9801-4F01-B44B-C00E2C2B6F11}" srcOrd="6" destOrd="0" presId="urn:microsoft.com/office/officeart/2008/layout/VerticalCurvedList"/>
    <dgm:cxn modelId="{CD5AB650-9CE7-4A53-A9E9-7CD4474D506D}" type="presParOf" srcId="{5487DC17-9801-4F01-B44B-C00E2C2B6F11}" destId="{0A6D9D16-3C8A-452D-BC3B-EAB0346D4659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Y="-49985" custLinFactNeighborX="7146" custLinFactNeighborY="-100000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Y="-49985" custLinFactNeighborX="7146" custLinFactNeighborY="-100000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Y="-49985" custLinFactNeighborX="7146" custLinFactNeighborY="-100000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56D0DE5-D9D6-456E-988D-228CB5633D83}" type="doc">
      <dgm:prSet loTypeId="urn:microsoft.com/office/officeart/2005/8/layout/radial4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zh-CN" altLang="en-US"/>
        </a:p>
      </dgm:t>
    </dgm:pt>
    <dgm:pt modelId="{0B0F850B-DC38-4B66-ACD8-CB670B3FBF69}">
      <dgm:prSet phldrT="[文本]"/>
      <dgm:spPr/>
      <dgm:t>
        <a:bodyPr/>
        <a:lstStyle/>
        <a:p>
          <a:r>
            <a:rPr lang="zh-CN" altLang="en-US" b="1" dirty="0"/>
            <a:t>总费用</a:t>
          </a:r>
        </a:p>
      </dgm:t>
    </dgm:pt>
    <dgm:pt modelId="{9078478D-8FB5-43BA-91EA-DBD369148C77}" type="parTrans" cxnId="{458DCDD5-D784-4E17-9640-01C8C8703C84}">
      <dgm:prSet/>
      <dgm:spPr/>
      <dgm:t>
        <a:bodyPr/>
        <a:lstStyle/>
        <a:p>
          <a:endParaRPr lang="zh-CN" altLang="en-US"/>
        </a:p>
      </dgm:t>
    </dgm:pt>
    <dgm:pt modelId="{B598A00C-BD2F-44C4-AC3B-7801AB1B48FE}" type="sibTrans" cxnId="{458DCDD5-D784-4E17-9640-01C8C8703C84}">
      <dgm:prSet/>
      <dgm:spPr/>
      <dgm:t>
        <a:bodyPr/>
        <a:lstStyle/>
        <a:p>
          <a:endParaRPr lang="zh-CN" altLang="en-US"/>
        </a:p>
      </dgm:t>
    </dgm:pt>
    <dgm:pt modelId="{6F08DFEC-3456-47C1-996C-4FB6D3899735}">
      <dgm:prSet phldrT="[文本]"/>
      <dgm:spPr/>
      <dgm:t>
        <a:bodyPr/>
        <a:lstStyle/>
        <a:p>
          <a:r>
            <a: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rPr>
            <a:t>A    C</a:t>
          </a:r>
          <a:endParaRPr lang="zh-CN" alt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2A2FE-4A8C-41E1-A53D-6162EB918C31}" type="parTrans" cxnId="{52A3519B-1211-4413-A67B-0FBC65295565}">
      <dgm:prSet/>
      <dgm:spPr/>
      <dgm:t>
        <a:bodyPr/>
        <a:lstStyle/>
        <a:p>
          <a:endParaRPr lang="zh-CN" altLang="en-US"/>
        </a:p>
      </dgm:t>
    </dgm:pt>
    <dgm:pt modelId="{CBF13C8D-2232-4E70-AA92-033BE6494670}" type="sibTrans" cxnId="{52A3519B-1211-4413-A67B-0FBC65295565}">
      <dgm:prSet/>
      <dgm:spPr/>
      <dgm:t>
        <a:bodyPr/>
        <a:lstStyle/>
        <a:p>
          <a:endParaRPr lang="zh-CN" altLang="en-US"/>
        </a:p>
      </dgm:t>
    </dgm:pt>
    <dgm:pt modelId="{6A80FC74-37CA-4EBC-AF3E-CED79CDCDDE1}">
      <dgm:prSet phldrT="[文本]" custT="1"/>
      <dgm:spPr/>
      <dgm:t>
        <a:bodyPr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300" b="1" kern="12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A    D</a:t>
          </a:r>
          <a:endParaRPr lang="zh-CN" altLang="en-US" sz="3300" b="1" kern="1200" dirty="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1DFA587F-6B1F-4E72-A65F-529989F3B15F}" type="parTrans" cxnId="{A3874AA9-9A00-43FB-8811-B1E5758442C2}">
      <dgm:prSet/>
      <dgm:spPr/>
      <dgm:t>
        <a:bodyPr/>
        <a:lstStyle/>
        <a:p>
          <a:endParaRPr lang="zh-CN" altLang="en-US"/>
        </a:p>
      </dgm:t>
    </dgm:pt>
    <dgm:pt modelId="{3E31F0D7-4AA4-416D-A0AA-023D0A57D914}" type="sibTrans" cxnId="{A3874AA9-9A00-43FB-8811-B1E5758442C2}">
      <dgm:prSet/>
      <dgm:spPr/>
      <dgm:t>
        <a:bodyPr/>
        <a:lstStyle/>
        <a:p>
          <a:endParaRPr lang="zh-CN" altLang="en-US"/>
        </a:p>
      </dgm:t>
    </dgm:pt>
    <dgm:pt modelId="{F5632D28-1C54-49A0-BB68-05FED50E420C}">
      <dgm:prSet phldrT="[文本]" custT="1"/>
      <dgm:spPr/>
      <dgm:t>
        <a:bodyPr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300" b="1" kern="12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B    C</a:t>
          </a:r>
          <a:endParaRPr lang="zh-CN" altLang="en-US" sz="3300" b="1" kern="1200" dirty="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EB9AE5BB-5B72-4CCA-97B1-2E6708C9F14D}" type="parTrans" cxnId="{B7D88B98-937E-437C-83DF-3ECE4AC4BD65}">
      <dgm:prSet/>
      <dgm:spPr/>
      <dgm:t>
        <a:bodyPr/>
        <a:lstStyle/>
        <a:p>
          <a:endParaRPr lang="zh-CN" altLang="en-US"/>
        </a:p>
      </dgm:t>
    </dgm:pt>
    <dgm:pt modelId="{AE4C4440-4388-4412-A53E-23313ECDA77A}" type="sibTrans" cxnId="{B7D88B98-937E-437C-83DF-3ECE4AC4BD65}">
      <dgm:prSet/>
      <dgm:spPr/>
      <dgm:t>
        <a:bodyPr/>
        <a:lstStyle/>
        <a:p>
          <a:endParaRPr lang="zh-CN" altLang="en-US"/>
        </a:p>
      </dgm:t>
    </dgm:pt>
    <dgm:pt modelId="{B40748F7-E1B1-466D-8355-CD70A5469C8E}">
      <dgm:prSet phldrT="[文本]" custT="1"/>
      <dgm:spPr/>
      <dgm:t>
        <a:bodyPr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300" b="1" kern="1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B    D</a:t>
          </a:r>
          <a:endParaRPr lang="zh-CN" altLang="en-US" sz="3300" b="1" kern="1200" dirty="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gm:t>
    </dgm:pt>
    <dgm:pt modelId="{672CD754-FF75-4C2C-86C0-59BFF5AB7DC6}" type="parTrans" cxnId="{84F61570-5873-4521-BCC1-A60CB090F85C}">
      <dgm:prSet/>
      <dgm:spPr/>
      <dgm:t>
        <a:bodyPr/>
        <a:lstStyle/>
        <a:p>
          <a:endParaRPr lang="zh-CN" altLang="en-US"/>
        </a:p>
      </dgm:t>
    </dgm:pt>
    <dgm:pt modelId="{C93DB5E3-979D-407E-85C5-7F2E303D0A06}" type="sibTrans" cxnId="{84F61570-5873-4521-BCC1-A60CB090F85C}">
      <dgm:prSet/>
      <dgm:spPr/>
      <dgm:t>
        <a:bodyPr/>
        <a:lstStyle/>
        <a:p>
          <a:endParaRPr lang="zh-CN" altLang="en-US"/>
        </a:p>
      </dgm:t>
    </dgm:pt>
    <dgm:pt modelId="{DB95E8A1-0AA7-419B-B6CB-BA0C1903FB7F}" type="pres">
      <dgm:prSet presAssocID="{F56D0DE5-D9D6-456E-988D-228CB5633D8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E31976-02ED-4C11-A49D-80249F1D8078}" type="pres">
      <dgm:prSet presAssocID="{0B0F850B-DC38-4B66-ACD8-CB670B3FBF69}" presName="centerShape" presStyleLbl="node0" presStyleIdx="0" presStyleCnt="1"/>
      <dgm:spPr/>
    </dgm:pt>
    <dgm:pt modelId="{5426AD99-133A-43D0-8F97-37311A85F447}" type="pres">
      <dgm:prSet presAssocID="{20E2A2FE-4A8C-41E1-A53D-6162EB918C31}" presName="parTrans" presStyleLbl="bgSibTrans2D1" presStyleIdx="0" presStyleCnt="4"/>
      <dgm:spPr/>
    </dgm:pt>
    <dgm:pt modelId="{6E3E5460-5F26-4968-999A-D295E5380218}" type="pres">
      <dgm:prSet presAssocID="{6F08DFEC-3456-47C1-996C-4FB6D3899735}" presName="node" presStyleLbl="node1" presStyleIdx="0" presStyleCnt="4">
        <dgm:presLayoutVars>
          <dgm:bulletEnabled val="1"/>
        </dgm:presLayoutVars>
      </dgm:prSet>
      <dgm:spPr/>
    </dgm:pt>
    <dgm:pt modelId="{1924094B-7A7F-4C40-B04B-ABC6E18AA78A}" type="pres">
      <dgm:prSet presAssocID="{1DFA587F-6B1F-4E72-A65F-529989F3B15F}" presName="parTrans" presStyleLbl="bgSibTrans2D1" presStyleIdx="1" presStyleCnt="4"/>
      <dgm:spPr/>
    </dgm:pt>
    <dgm:pt modelId="{576DDDD9-DE90-41C2-9CAC-495BBE985634}" type="pres">
      <dgm:prSet presAssocID="{6A80FC74-37CA-4EBC-AF3E-CED79CDCDDE1}" presName="node" presStyleLbl="node1" presStyleIdx="1" presStyleCnt="4">
        <dgm:presLayoutVars>
          <dgm:bulletEnabled val="1"/>
        </dgm:presLayoutVars>
      </dgm:prSet>
      <dgm:spPr/>
    </dgm:pt>
    <dgm:pt modelId="{55D7E9BC-F8C4-43E9-BE75-37227C355A76}" type="pres">
      <dgm:prSet presAssocID="{EB9AE5BB-5B72-4CCA-97B1-2E6708C9F14D}" presName="parTrans" presStyleLbl="bgSibTrans2D1" presStyleIdx="2" presStyleCnt="4"/>
      <dgm:spPr/>
    </dgm:pt>
    <dgm:pt modelId="{DA18CF7B-CEF9-45AB-915A-1A912132CE41}" type="pres">
      <dgm:prSet presAssocID="{F5632D28-1C54-49A0-BB68-05FED50E420C}" presName="node" presStyleLbl="node1" presStyleIdx="2" presStyleCnt="4">
        <dgm:presLayoutVars>
          <dgm:bulletEnabled val="1"/>
        </dgm:presLayoutVars>
      </dgm:prSet>
      <dgm:spPr/>
    </dgm:pt>
    <dgm:pt modelId="{78F9FF53-37E6-4AD3-B04E-B93E757071AD}" type="pres">
      <dgm:prSet presAssocID="{672CD754-FF75-4C2C-86C0-59BFF5AB7DC6}" presName="parTrans" presStyleLbl="bgSibTrans2D1" presStyleIdx="3" presStyleCnt="4"/>
      <dgm:spPr/>
    </dgm:pt>
    <dgm:pt modelId="{D1017E60-9481-47EF-9AE9-A92D38AFBEF6}" type="pres">
      <dgm:prSet presAssocID="{B40748F7-E1B1-466D-8355-CD70A5469C8E}" presName="node" presStyleLbl="node1" presStyleIdx="3" presStyleCnt="4">
        <dgm:presLayoutVars>
          <dgm:bulletEnabled val="1"/>
        </dgm:presLayoutVars>
      </dgm:prSet>
      <dgm:spPr/>
    </dgm:pt>
  </dgm:ptLst>
  <dgm:cxnLst>
    <dgm:cxn modelId="{C2A55011-1564-4BF8-8B26-0AD1CAC33BC3}" type="presOf" srcId="{20E2A2FE-4A8C-41E1-A53D-6162EB918C31}" destId="{5426AD99-133A-43D0-8F97-37311A85F447}" srcOrd="0" destOrd="0" presId="urn:microsoft.com/office/officeart/2005/8/layout/radial4"/>
    <dgm:cxn modelId="{A2C6DB24-92C3-4BFC-B21F-458CBB166B51}" type="presOf" srcId="{1DFA587F-6B1F-4E72-A65F-529989F3B15F}" destId="{1924094B-7A7F-4C40-B04B-ABC6E18AA78A}" srcOrd="0" destOrd="0" presId="urn:microsoft.com/office/officeart/2005/8/layout/radial4"/>
    <dgm:cxn modelId="{53951A61-0DBF-4FA6-9ADC-4795E9CFEA33}" type="presOf" srcId="{F5632D28-1C54-49A0-BB68-05FED50E420C}" destId="{DA18CF7B-CEF9-45AB-915A-1A912132CE41}" srcOrd="0" destOrd="0" presId="urn:microsoft.com/office/officeart/2005/8/layout/radial4"/>
    <dgm:cxn modelId="{D65ED966-5148-47F2-9C32-124EE30BA950}" type="presOf" srcId="{0B0F850B-DC38-4B66-ACD8-CB670B3FBF69}" destId="{26E31976-02ED-4C11-A49D-80249F1D8078}" srcOrd="0" destOrd="0" presId="urn:microsoft.com/office/officeart/2005/8/layout/radial4"/>
    <dgm:cxn modelId="{84F61570-5873-4521-BCC1-A60CB090F85C}" srcId="{0B0F850B-DC38-4B66-ACD8-CB670B3FBF69}" destId="{B40748F7-E1B1-466D-8355-CD70A5469C8E}" srcOrd="3" destOrd="0" parTransId="{672CD754-FF75-4C2C-86C0-59BFF5AB7DC6}" sibTransId="{C93DB5E3-979D-407E-85C5-7F2E303D0A06}"/>
    <dgm:cxn modelId="{6D94EF82-ACB5-43D6-A39A-742AC2E251EE}" type="presOf" srcId="{EB9AE5BB-5B72-4CCA-97B1-2E6708C9F14D}" destId="{55D7E9BC-F8C4-43E9-BE75-37227C355A76}" srcOrd="0" destOrd="0" presId="urn:microsoft.com/office/officeart/2005/8/layout/radial4"/>
    <dgm:cxn modelId="{B7D88B98-937E-437C-83DF-3ECE4AC4BD65}" srcId="{0B0F850B-DC38-4B66-ACD8-CB670B3FBF69}" destId="{F5632D28-1C54-49A0-BB68-05FED50E420C}" srcOrd="2" destOrd="0" parTransId="{EB9AE5BB-5B72-4CCA-97B1-2E6708C9F14D}" sibTransId="{AE4C4440-4388-4412-A53E-23313ECDA77A}"/>
    <dgm:cxn modelId="{52A3519B-1211-4413-A67B-0FBC65295565}" srcId="{0B0F850B-DC38-4B66-ACD8-CB670B3FBF69}" destId="{6F08DFEC-3456-47C1-996C-4FB6D3899735}" srcOrd="0" destOrd="0" parTransId="{20E2A2FE-4A8C-41E1-A53D-6162EB918C31}" sibTransId="{CBF13C8D-2232-4E70-AA92-033BE6494670}"/>
    <dgm:cxn modelId="{A3874AA9-9A00-43FB-8811-B1E5758442C2}" srcId="{0B0F850B-DC38-4B66-ACD8-CB670B3FBF69}" destId="{6A80FC74-37CA-4EBC-AF3E-CED79CDCDDE1}" srcOrd="1" destOrd="0" parTransId="{1DFA587F-6B1F-4E72-A65F-529989F3B15F}" sibTransId="{3E31F0D7-4AA4-416D-A0AA-023D0A57D914}"/>
    <dgm:cxn modelId="{0A2E7FCB-F5B9-4970-A7E3-82341526E568}" type="presOf" srcId="{6A80FC74-37CA-4EBC-AF3E-CED79CDCDDE1}" destId="{576DDDD9-DE90-41C2-9CAC-495BBE985634}" srcOrd="0" destOrd="0" presId="urn:microsoft.com/office/officeart/2005/8/layout/radial4"/>
    <dgm:cxn modelId="{CD58C2CD-060A-4137-AA78-13F5056BB26C}" type="presOf" srcId="{F56D0DE5-D9D6-456E-988D-228CB5633D83}" destId="{DB95E8A1-0AA7-419B-B6CB-BA0C1903FB7F}" srcOrd="0" destOrd="0" presId="urn:microsoft.com/office/officeart/2005/8/layout/radial4"/>
    <dgm:cxn modelId="{458DCDD5-D784-4E17-9640-01C8C8703C84}" srcId="{F56D0DE5-D9D6-456E-988D-228CB5633D83}" destId="{0B0F850B-DC38-4B66-ACD8-CB670B3FBF69}" srcOrd="0" destOrd="0" parTransId="{9078478D-8FB5-43BA-91EA-DBD369148C77}" sibTransId="{B598A00C-BD2F-44C4-AC3B-7801AB1B48FE}"/>
    <dgm:cxn modelId="{DB2345DF-CFA0-454D-BFAE-31CE6F55AE6B}" type="presOf" srcId="{6F08DFEC-3456-47C1-996C-4FB6D3899735}" destId="{6E3E5460-5F26-4968-999A-D295E5380218}" srcOrd="0" destOrd="0" presId="urn:microsoft.com/office/officeart/2005/8/layout/radial4"/>
    <dgm:cxn modelId="{0A2A46ED-123A-4E8A-9405-F0B6518188AD}" type="presOf" srcId="{B40748F7-E1B1-466D-8355-CD70A5469C8E}" destId="{D1017E60-9481-47EF-9AE9-A92D38AFBEF6}" srcOrd="0" destOrd="0" presId="urn:microsoft.com/office/officeart/2005/8/layout/radial4"/>
    <dgm:cxn modelId="{AF8D60FC-34FE-4B18-BC34-B89EFD6442FD}" type="presOf" srcId="{672CD754-FF75-4C2C-86C0-59BFF5AB7DC6}" destId="{78F9FF53-37E6-4AD3-B04E-B93E757071AD}" srcOrd="0" destOrd="0" presId="urn:microsoft.com/office/officeart/2005/8/layout/radial4"/>
    <dgm:cxn modelId="{1BAEAA07-4797-482E-9E1C-0C1CB18ABAD9}" type="presParOf" srcId="{DB95E8A1-0AA7-419B-B6CB-BA0C1903FB7F}" destId="{26E31976-02ED-4C11-A49D-80249F1D8078}" srcOrd="0" destOrd="0" presId="urn:microsoft.com/office/officeart/2005/8/layout/radial4"/>
    <dgm:cxn modelId="{33DC4E3A-2970-4710-BEC7-9EA24832A6C8}" type="presParOf" srcId="{DB95E8A1-0AA7-419B-B6CB-BA0C1903FB7F}" destId="{5426AD99-133A-43D0-8F97-37311A85F447}" srcOrd="1" destOrd="0" presId="urn:microsoft.com/office/officeart/2005/8/layout/radial4"/>
    <dgm:cxn modelId="{54088CD2-CAF5-4CEE-B0E7-CA6AAED3B1F4}" type="presParOf" srcId="{DB95E8A1-0AA7-419B-B6CB-BA0C1903FB7F}" destId="{6E3E5460-5F26-4968-999A-D295E5380218}" srcOrd="2" destOrd="0" presId="urn:microsoft.com/office/officeart/2005/8/layout/radial4"/>
    <dgm:cxn modelId="{69630E39-7F6F-44F9-ABE5-E9CE59B8DA20}" type="presParOf" srcId="{DB95E8A1-0AA7-419B-B6CB-BA0C1903FB7F}" destId="{1924094B-7A7F-4C40-B04B-ABC6E18AA78A}" srcOrd="3" destOrd="0" presId="urn:microsoft.com/office/officeart/2005/8/layout/radial4"/>
    <dgm:cxn modelId="{74031A81-DB9F-4CEC-9D79-F85067EE3752}" type="presParOf" srcId="{DB95E8A1-0AA7-419B-B6CB-BA0C1903FB7F}" destId="{576DDDD9-DE90-41C2-9CAC-495BBE985634}" srcOrd="4" destOrd="0" presId="urn:microsoft.com/office/officeart/2005/8/layout/radial4"/>
    <dgm:cxn modelId="{B97EA122-4A39-408C-AC78-3531FA6189CC}" type="presParOf" srcId="{DB95E8A1-0AA7-419B-B6CB-BA0C1903FB7F}" destId="{55D7E9BC-F8C4-43E9-BE75-37227C355A76}" srcOrd="5" destOrd="0" presId="urn:microsoft.com/office/officeart/2005/8/layout/radial4"/>
    <dgm:cxn modelId="{F1100EC1-DA22-4610-8BA6-9ADBA99A2BDE}" type="presParOf" srcId="{DB95E8A1-0AA7-419B-B6CB-BA0C1903FB7F}" destId="{DA18CF7B-CEF9-45AB-915A-1A912132CE41}" srcOrd="6" destOrd="0" presId="urn:microsoft.com/office/officeart/2005/8/layout/radial4"/>
    <dgm:cxn modelId="{3F0A6160-25C3-4310-BE30-6D52ACF845CB}" type="presParOf" srcId="{DB95E8A1-0AA7-419B-B6CB-BA0C1903FB7F}" destId="{78F9FF53-37E6-4AD3-B04E-B93E757071AD}" srcOrd="7" destOrd="0" presId="urn:microsoft.com/office/officeart/2005/8/layout/radial4"/>
    <dgm:cxn modelId="{996CE552-F649-425D-9879-8A8E41468EDA}" type="presParOf" srcId="{DB95E8A1-0AA7-419B-B6CB-BA0C1903FB7F}" destId="{D1017E60-9481-47EF-9AE9-A92D38AFBEF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知识结构图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61813" custScaleY="56899" custLinFactNeighborX="7904" custLinFactNeighborY="-21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知识梳理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61813" custScaleY="56899" custLinFactNeighborX="7904" custLinFactNeighborY="-21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拓展提高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NeighborX="1602" custLinFactNeighborY="-1464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BC64D0E-AD71-42DF-B703-050425FF1171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F9D78C0B-FC1A-4568-AA73-E1B65B4141A6}">
      <dgm:prSet phldrT="[文本]"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变化与对应</a:t>
          </a:r>
        </a:p>
      </dgm:t>
    </dgm:pt>
    <dgm:pt modelId="{F7D9F5E1-1FE9-4B2B-A883-574B34451589}" type="parTrans" cxnId="{C1AB3AF3-3200-4F8F-AD77-063FAF37069F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72BFED-B727-4B01-AEAF-B28573F56C2D}" type="sibTrans" cxnId="{C1AB3AF3-3200-4F8F-AD77-063FAF37069F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EA81CF-487F-4EE5-ABAE-CB2E8FC9D516}">
      <dgm:prSet phldrT="[文本]"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数形结合</a:t>
          </a:r>
        </a:p>
      </dgm:t>
    </dgm:pt>
    <dgm:pt modelId="{EFDA8F14-0DA3-4C9A-92FA-40A020A05122}" type="parTrans" cxnId="{5D0EB7D3-02B3-4AFE-8FC1-9B443A2BD50C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2EB3FA-BE0E-4827-8971-1520E6984974}" type="sibTrans" cxnId="{5D0EB7D3-02B3-4AFE-8FC1-9B443A2BD50C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5FB44D-D78E-498E-A59C-C893498CCB4E}">
      <dgm:prSet phldrT="[文本]"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数学建模</a:t>
          </a:r>
        </a:p>
      </dgm:t>
    </dgm:pt>
    <dgm:pt modelId="{B84107D0-09B2-4313-91B9-D5CC2867780F}" type="parTrans" cxnId="{0EA14EA7-5EA2-419C-8DCC-4863BB91D8A7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AC11321-6AD1-41A7-872E-8365AB64F6BF}" type="sibTrans" cxnId="{0EA14EA7-5EA2-419C-8DCC-4863BB91D8A7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855F46-13F1-409C-A27C-21DB47D30F30}" type="pres">
      <dgm:prSet presAssocID="{0BC64D0E-AD71-42DF-B703-050425FF1171}" presName="rootnode" presStyleCnt="0">
        <dgm:presLayoutVars>
          <dgm:chMax/>
          <dgm:chPref/>
          <dgm:dir/>
          <dgm:animLvl val="lvl"/>
        </dgm:presLayoutVars>
      </dgm:prSet>
      <dgm:spPr/>
    </dgm:pt>
    <dgm:pt modelId="{3460F8EE-E16A-4106-A0AA-2A7CC96B058B}" type="pres">
      <dgm:prSet presAssocID="{F9D78C0B-FC1A-4568-AA73-E1B65B4141A6}" presName="composite" presStyleCnt="0"/>
      <dgm:spPr/>
    </dgm:pt>
    <dgm:pt modelId="{BC7782F8-6A0D-49A8-9222-048A0237D2CA}" type="pres">
      <dgm:prSet presAssocID="{F9D78C0B-FC1A-4568-AA73-E1B65B4141A6}" presName="LShape" presStyleLbl="alignNode1" presStyleIdx="0" presStyleCnt="5" custAng="10800000"/>
      <dgm:spPr/>
    </dgm:pt>
    <dgm:pt modelId="{5799F677-1C77-4772-B9B5-B7AA3E884A85}" type="pres">
      <dgm:prSet presAssocID="{F9D78C0B-FC1A-4568-AA73-E1B65B4141A6}" presName="ParentText" presStyleLbl="revTx" presStyleIdx="0" presStyleCnt="3" custScaleX="135480" custScaleY="63634" custLinFactNeighborX="-21573" custLinFactNeighborY="-21063">
        <dgm:presLayoutVars>
          <dgm:chMax val="0"/>
          <dgm:chPref val="0"/>
          <dgm:bulletEnabled val="1"/>
        </dgm:presLayoutVars>
      </dgm:prSet>
      <dgm:spPr/>
    </dgm:pt>
    <dgm:pt modelId="{4667CA40-BF68-43EF-B807-699C10B468AE}" type="pres">
      <dgm:prSet presAssocID="{F9D78C0B-FC1A-4568-AA73-E1B65B4141A6}" presName="Triangle" presStyleLbl="alignNode1" presStyleIdx="1" presStyleCnt="5" custAng="10800000"/>
      <dgm:spPr/>
    </dgm:pt>
    <dgm:pt modelId="{E99A38A7-C101-4FAB-88C9-DABCE264812D}" type="pres">
      <dgm:prSet presAssocID="{6D72BFED-B727-4B01-AEAF-B28573F56C2D}" presName="sibTrans" presStyleCnt="0"/>
      <dgm:spPr/>
    </dgm:pt>
    <dgm:pt modelId="{9F8F1741-F681-496E-9465-5006143A4A46}" type="pres">
      <dgm:prSet presAssocID="{6D72BFED-B727-4B01-AEAF-B28573F56C2D}" presName="space" presStyleCnt="0"/>
      <dgm:spPr/>
    </dgm:pt>
    <dgm:pt modelId="{C1EAFA8B-7BDB-45A7-8304-C82090F4F13C}" type="pres">
      <dgm:prSet presAssocID="{0CEA81CF-487F-4EE5-ABAE-CB2E8FC9D516}" presName="composite" presStyleCnt="0"/>
      <dgm:spPr/>
    </dgm:pt>
    <dgm:pt modelId="{AA9AE01A-1714-47F0-97F8-1FE423A481C3}" type="pres">
      <dgm:prSet presAssocID="{0CEA81CF-487F-4EE5-ABAE-CB2E8FC9D516}" presName="LShape" presStyleLbl="alignNode1" presStyleIdx="2" presStyleCnt="5" custAng="10800000"/>
      <dgm:spPr/>
    </dgm:pt>
    <dgm:pt modelId="{CA975C6C-1C35-4263-9712-CB5EB264428A}" type="pres">
      <dgm:prSet presAssocID="{0CEA81CF-487F-4EE5-ABAE-CB2E8FC9D516}" presName="ParentText" presStyleLbl="revTx" presStyleIdx="1" presStyleCnt="3" custScaleX="137685" custScaleY="92675" custLinFactNeighborX="2272" custLinFactNeighborY="2658">
        <dgm:presLayoutVars>
          <dgm:chMax val="0"/>
          <dgm:chPref val="0"/>
          <dgm:bulletEnabled val="1"/>
        </dgm:presLayoutVars>
      </dgm:prSet>
      <dgm:spPr/>
    </dgm:pt>
    <dgm:pt modelId="{4E6B6C7E-27F4-4940-9197-ED2501ACB137}" type="pres">
      <dgm:prSet presAssocID="{0CEA81CF-487F-4EE5-ABAE-CB2E8FC9D516}" presName="Triangle" presStyleLbl="alignNode1" presStyleIdx="3" presStyleCnt="5" custAng="10800000"/>
      <dgm:spPr/>
    </dgm:pt>
    <dgm:pt modelId="{61F6E541-A7B9-40E5-B7B3-230193D71914}" type="pres">
      <dgm:prSet presAssocID="{8A2EB3FA-BE0E-4827-8971-1520E6984974}" presName="sibTrans" presStyleCnt="0"/>
      <dgm:spPr/>
    </dgm:pt>
    <dgm:pt modelId="{4AF37B8B-6098-4540-B721-DC5C85CF7BB3}" type="pres">
      <dgm:prSet presAssocID="{8A2EB3FA-BE0E-4827-8971-1520E6984974}" presName="space" presStyleCnt="0"/>
      <dgm:spPr/>
    </dgm:pt>
    <dgm:pt modelId="{50957FAB-A59A-469F-B559-054599B5500B}" type="pres">
      <dgm:prSet presAssocID="{135FB44D-D78E-498E-A59C-C893498CCB4E}" presName="composite" presStyleCnt="0"/>
      <dgm:spPr/>
    </dgm:pt>
    <dgm:pt modelId="{6856479E-BA4D-4B39-B557-E07587204BB4}" type="pres">
      <dgm:prSet presAssocID="{135FB44D-D78E-498E-A59C-C893498CCB4E}" presName="LShape" presStyleLbl="alignNode1" presStyleIdx="4" presStyleCnt="5" custAng="10800000"/>
      <dgm:spPr/>
    </dgm:pt>
    <dgm:pt modelId="{8A868250-C686-485C-8B14-297279346572}" type="pres">
      <dgm:prSet presAssocID="{135FB44D-D78E-498E-A59C-C893498CCB4E}" presName="ParentText" presStyleLbl="revTx" presStyleIdx="2" presStyleCnt="3" custScaleX="126249" custScaleY="58674" custLinFactNeighborX="-659" custLinFactNeighborY="-20065">
        <dgm:presLayoutVars>
          <dgm:chMax val="0"/>
          <dgm:chPref val="0"/>
          <dgm:bulletEnabled val="1"/>
        </dgm:presLayoutVars>
      </dgm:prSet>
      <dgm:spPr/>
    </dgm:pt>
  </dgm:ptLst>
  <dgm:cxnLst>
    <dgm:cxn modelId="{14BF3105-5A9E-4047-BB42-68D13FACCCBF}" type="presOf" srcId="{0BC64D0E-AD71-42DF-B703-050425FF1171}" destId="{97855F46-13F1-409C-A27C-21DB47D30F30}" srcOrd="0" destOrd="0" presId="urn:microsoft.com/office/officeart/2009/3/layout/StepUpProcess"/>
    <dgm:cxn modelId="{07FF5825-EAC9-4179-B018-265E0556A5D3}" type="presOf" srcId="{0CEA81CF-487F-4EE5-ABAE-CB2E8FC9D516}" destId="{CA975C6C-1C35-4263-9712-CB5EB264428A}" srcOrd="0" destOrd="0" presId="urn:microsoft.com/office/officeart/2009/3/layout/StepUpProcess"/>
    <dgm:cxn modelId="{0EA14EA7-5EA2-419C-8DCC-4863BB91D8A7}" srcId="{0BC64D0E-AD71-42DF-B703-050425FF1171}" destId="{135FB44D-D78E-498E-A59C-C893498CCB4E}" srcOrd="2" destOrd="0" parTransId="{B84107D0-09B2-4313-91B9-D5CC2867780F}" sibTransId="{0AC11321-6AD1-41A7-872E-8365AB64F6BF}"/>
    <dgm:cxn modelId="{812AC0C2-CBCE-481B-BA6F-626EA0F150DD}" type="presOf" srcId="{135FB44D-D78E-498E-A59C-C893498CCB4E}" destId="{8A868250-C686-485C-8B14-297279346572}" srcOrd="0" destOrd="0" presId="urn:microsoft.com/office/officeart/2009/3/layout/StepUpProcess"/>
    <dgm:cxn modelId="{F90C60CC-E670-450D-A6B1-AE60628AA358}" type="presOf" srcId="{F9D78C0B-FC1A-4568-AA73-E1B65B4141A6}" destId="{5799F677-1C77-4772-B9B5-B7AA3E884A85}" srcOrd="0" destOrd="0" presId="urn:microsoft.com/office/officeart/2009/3/layout/StepUpProcess"/>
    <dgm:cxn modelId="{5D0EB7D3-02B3-4AFE-8FC1-9B443A2BD50C}" srcId="{0BC64D0E-AD71-42DF-B703-050425FF1171}" destId="{0CEA81CF-487F-4EE5-ABAE-CB2E8FC9D516}" srcOrd="1" destOrd="0" parTransId="{EFDA8F14-0DA3-4C9A-92FA-40A020A05122}" sibTransId="{8A2EB3FA-BE0E-4827-8971-1520E6984974}"/>
    <dgm:cxn modelId="{C1AB3AF3-3200-4F8F-AD77-063FAF37069F}" srcId="{0BC64D0E-AD71-42DF-B703-050425FF1171}" destId="{F9D78C0B-FC1A-4568-AA73-E1B65B4141A6}" srcOrd="0" destOrd="0" parTransId="{F7D9F5E1-1FE9-4B2B-A883-574B34451589}" sibTransId="{6D72BFED-B727-4B01-AEAF-B28573F56C2D}"/>
    <dgm:cxn modelId="{C1BA90E7-7AF6-4DEF-A3A5-E39A9B521225}" type="presParOf" srcId="{97855F46-13F1-409C-A27C-21DB47D30F30}" destId="{3460F8EE-E16A-4106-A0AA-2A7CC96B058B}" srcOrd="0" destOrd="0" presId="urn:microsoft.com/office/officeart/2009/3/layout/StepUpProcess"/>
    <dgm:cxn modelId="{D87433AD-F005-41C8-9D8D-E3CF6C5EA938}" type="presParOf" srcId="{3460F8EE-E16A-4106-A0AA-2A7CC96B058B}" destId="{BC7782F8-6A0D-49A8-9222-048A0237D2CA}" srcOrd="0" destOrd="0" presId="urn:microsoft.com/office/officeart/2009/3/layout/StepUpProcess"/>
    <dgm:cxn modelId="{DABB09C8-C58E-4BEE-BB8F-7B92E31FE986}" type="presParOf" srcId="{3460F8EE-E16A-4106-A0AA-2A7CC96B058B}" destId="{5799F677-1C77-4772-B9B5-B7AA3E884A85}" srcOrd="1" destOrd="0" presId="urn:microsoft.com/office/officeart/2009/3/layout/StepUpProcess"/>
    <dgm:cxn modelId="{CA79F08C-1EA4-4FAA-B450-80B31E851868}" type="presParOf" srcId="{3460F8EE-E16A-4106-A0AA-2A7CC96B058B}" destId="{4667CA40-BF68-43EF-B807-699C10B468AE}" srcOrd="2" destOrd="0" presId="urn:microsoft.com/office/officeart/2009/3/layout/StepUpProcess"/>
    <dgm:cxn modelId="{FA8F1E53-7325-48F6-BF21-8584EABBF5D9}" type="presParOf" srcId="{97855F46-13F1-409C-A27C-21DB47D30F30}" destId="{E99A38A7-C101-4FAB-88C9-DABCE264812D}" srcOrd="1" destOrd="0" presId="urn:microsoft.com/office/officeart/2009/3/layout/StepUpProcess"/>
    <dgm:cxn modelId="{C667D6E8-5584-4CE7-A504-AA0B4781D72B}" type="presParOf" srcId="{E99A38A7-C101-4FAB-88C9-DABCE264812D}" destId="{9F8F1741-F681-496E-9465-5006143A4A46}" srcOrd="0" destOrd="0" presId="urn:microsoft.com/office/officeart/2009/3/layout/StepUpProcess"/>
    <dgm:cxn modelId="{9D495B98-6D2B-448A-93E2-F779E2FDE41A}" type="presParOf" srcId="{97855F46-13F1-409C-A27C-21DB47D30F30}" destId="{C1EAFA8B-7BDB-45A7-8304-C82090F4F13C}" srcOrd="2" destOrd="0" presId="urn:microsoft.com/office/officeart/2009/3/layout/StepUpProcess"/>
    <dgm:cxn modelId="{441C0343-9D4B-435F-8CEF-A118B6736F29}" type="presParOf" srcId="{C1EAFA8B-7BDB-45A7-8304-C82090F4F13C}" destId="{AA9AE01A-1714-47F0-97F8-1FE423A481C3}" srcOrd="0" destOrd="0" presId="urn:microsoft.com/office/officeart/2009/3/layout/StepUpProcess"/>
    <dgm:cxn modelId="{29FB5209-A0B9-40CF-8C7E-F084B29B437C}" type="presParOf" srcId="{C1EAFA8B-7BDB-45A7-8304-C82090F4F13C}" destId="{CA975C6C-1C35-4263-9712-CB5EB264428A}" srcOrd="1" destOrd="0" presId="urn:microsoft.com/office/officeart/2009/3/layout/StepUpProcess"/>
    <dgm:cxn modelId="{C20D84B3-E153-4299-A14C-04C37EE07B68}" type="presParOf" srcId="{C1EAFA8B-7BDB-45A7-8304-C82090F4F13C}" destId="{4E6B6C7E-27F4-4940-9197-ED2501ACB137}" srcOrd="2" destOrd="0" presId="urn:microsoft.com/office/officeart/2009/3/layout/StepUpProcess"/>
    <dgm:cxn modelId="{39165709-DA24-4E62-9CE6-271628F10C4E}" type="presParOf" srcId="{97855F46-13F1-409C-A27C-21DB47D30F30}" destId="{61F6E541-A7B9-40E5-B7B3-230193D71914}" srcOrd="3" destOrd="0" presId="urn:microsoft.com/office/officeart/2009/3/layout/StepUpProcess"/>
    <dgm:cxn modelId="{41067B0E-7104-4EEA-BC21-ADE46454F062}" type="presParOf" srcId="{61F6E541-A7B9-40E5-B7B3-230193D71914}" destId="{4AF37B8B-6098-4540-B721-DC5C85CF7BB3}" srcOrd="0" destOrd="0" presId="urn:microsoft.com/office/officeart/2009/3/layout/StepUpProcess"/>
    <dgm:cxn modelId="{4EB490EC-4A8B-450D-B5B4-E64007DD688C}" type="presParOf" srcId="{97855F46-13F1-409C-A27C-21DB47D30F30}" destId="{50957FAB-A59A-469F-B559-054599B5500B}" srcOrd="4" destOrd="0" presId="urn:microsoft.com/office/officeart/2009/3/layout/StepUpProcess"/>
    <dgm:cxn modelId="{C25763AE-101E-4C24-95A1-BDF0FBCE6146}" type="presParOf" srcId="{50957FAB-A59A-469F-B559-054599B5500B}" destId="{6856479E-BA4D-4B39-B557-E07587204BB4}" srcOrd="0" destOrd="0" presId="urn:microsoft.com/office/officeart/2009/3/layout/StepUpProcess"/>
    <dgm:cxn modelId="{2E48DD52-568B-42A3-9048-F0B2071DCAD3}" type="presParOf" srcId="{50957FAB-A59A-469F-B559-054599B5500B}" destId="{8A868250-C686-485C-8B14-29727934657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章末总结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NeighborX="7621" custLinFactNeighborY="-2768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BC64D0E-AD71-42DF-B703-050425FF1171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F9D78C0B-FC1A-4568-AA73-E1B65B4141A6}">
      <dgm:prSet phldrT="[文本]"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认识函数</a:t>
          </a:r>
        </a:p>
      </dgm:t>
    </dgm:pt>
    <dgm:pt modelId="{F7D9F5E1-1FE9-4B2B-A883-574B34451589}" type="parTrans" cxnId="{C1AB3AF3-3200-4F8F-AD77-063FAF37069F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72BFED-B727-4B01-AEAF-B28573F56C2D}" type="sibTrans" cxnId="{C1AB3AF3-3200-4F8F-AD77-063FAF37069F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EA81CF-487F-4EE5-ABAE-CB2E8FC9D516}">
      <dgm:prSet phldrT="[文本]"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研究函数</a:t>
          </a:r>
        </a:p>
      </dgm:t>
    </dgm:pt>
    <dgm:pt modelId="{EFDA8F14-0DA3-4C9A-92FA-40A020A05122}" type="parTrans" cxnId="{5D0EB7D3-02B3-4AFE-8FC1-9B443A2BD50C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2EB3FA-BE0E-4827-8971-1520E6984974}" type="sibTrans" cxnId="{5D0EB7D3-02B3-4AFE-8FC1-9B443A2BD50C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5FB44D-D78E-498E-A59C-C893498CCB4E}">
      <dgm:prSet phldrT="[文本]"/>
      <dgm:spPr/>
      <dgm:t>
        <a:bodyPr/>
        <a:lstStyle/>
        <a:p>
          <a:r>
            <a: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应用函数</a:t>
          </a:r>
        </a:p>
      </dgm:t>
    </dgm:pt>
    <dgm:pt modelId="{B84107D0-09B2-4313-91B9-D5CC2867780F}" type="parTrans" cxnId="{0EA14EA7-5EA2-419C-8DCC-4863BB91D8A7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AC11321-6AD1-41A7-872E-8365AB64F6BF}" type="sibTrans" cxnId="{0EA14EA7-5EA2-419C-8DCC-4863BB91D8A7}">
      <dgm:prSet/>
      <dgm:spPr/>
      <dgm:t>
        <a:bodyPr/>
        <a:lstStyle/>
        <a:p>
          <a:endParaRPr lang="zh-CN" altLang="en-US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855F46-13F1-409C-A27C-21DB47D30F30}" type="pres">
      <dgm:prSet presAssocID="{0BC64D0E-AD71-42DF-B703-050425FF1171}" presName="rootnode" presStyleCnt="0">
        <dgm:presLayoutVars>
          <dgm:chMax/>
          <dgm:chPref/>
          <dgm:dir/>
          <dgm:animLvl val="lvl"/>
        </dgm:presLayoutVars>
      </dgm:prSet>
      <dgm:spPr/>
    </dgm:pt>
    <dgm:pt modelId="{3460F8EE-E16A-4106-A0AA-2A7CC96B058B}" type="pres">
      <dgm:prSet presAssocID="{F9D78C0B-FC1A-4568-AA73-E1B65B4141A6}" presName="composite" presStyleCnt="0"/>
      <dgm:spPr/>
    </dgm:pt>
    <dgm:pt modelId="{BC7782F8-6A0D-49A8-9222-048A0237D2CA}" type="pres">
      <dgm:prSet presAssocID="{F9D78C0B-FC1A-4568-AA73-E1B65B4141A6}" presName="LShape" presStyleLbl="alignNode1" presStyleIdx="0" presStyleCnt="5"/>
      <dgm:spPr/>
    </dgm:pt>
    <dgm:pt modelId="{5799F677-1C77-4772-B9B5-B7AA3E884A85}" type="pres">
      <dgm:prSet presAssocID="{F9D78C0B-FC1A-4568-AA73-E1B65B4141A6}" presName="ParentText" presStyleLbl="revTx" presStyleIdx="0" presStyleCnt="3" custScaleX="135480" custScaleY="63634" custLinFactNeighborX="12683" custLinFactNeighborY="-14628">
        <dgm:presLayoutVars>
          <dgm:chMax val="0"/>
          <dgm:chPref val="0"/>
          <dgm:bulletEnabled val="1"/>
        </dgm:presLayoutVars>
      </dgm:prSet>
      <dgm:spPr/>
    </dgm:pt>
    <dgm:pt modelId="{4667CA40-BF68-43EF-B807-699C10B468AE}" type="pres">
      <dgm:prSet presAssocID="{F9D78C0B-FC1A-4568-AA73-E1B65B4141A6}" presName="Triangle" presStyleLbl="alignNode1" presStyleIdx="1" presStyleCnt="5"/>
      <dgm:spPr/>
    </dgm:pt>
    <dgm:pt modelId="{E99A38A7-C101-4FAB-88C9-DABCE264812D}" type="pres">
      <dgm:prSet presAssocID="{6D72BFED-B727-4B01-AEAF-B28573F56C2D}" presName="sibTrans" presStyleCnt="0"/>
      <dgm:spPr/>
    </dgm:pt>
    <dgm:pt modelId="{9F8F1741-F681-496E-9465-5006143A4A46}" type="pres">
      <dgm:prSet presAssocID="{6D72BFED-B727-4B01-AEAF-B28573F56C2D}" presName="space" presStyleCnt="0"/>
      <dgm:spPr/>
    </dgm:pt>
    <dgm:pt modelId="{C1EAFA8B-7BDB-45A7-8304-C82090F4F13C}" type="pres">
      <dgm:prSet presAssocID="{0CEA81CF-487F-4EE5-ABAE-CB2E8FC9D516}" presName="composite" presStyleCnt="0"/>
      <dgm:spPr/>
    </dgm:pt>
    <dgm:pt modelId="{AA9AE01A-1714-47F0-97F8-1FE423A481C3}" type="pres">
      <dgm:prSet presAssocID="{0CEA81CF-487F-4EE5-ABAE-CB2E8FC9D516}" presName="LShape" presStyleLbl="alignNode1" presStyleIdx="2" presStyleCnt="5"/>
      <dgm:spPr/>
    </dgm:pt>
    <dgm:pt modelId="{CA975C6C-1C35-4263-9712-CB5EB264428A}" type="pres">
      <dgm:prSet presAssocID="{0CEA81CF-487F-4EE5-ABAE-CB2E8FC9D516}" presName="ParentText" presStyleLbl="revTx" presStyleIdx="1" presStyleCnt="3" custScaleX="137685" custScaleY="92675" custLinFactNeighborX="18568" custLinFactNeighborY="2894">
        <dgm:presLayoutVars>
          <dgm:chMax val="0"/>
          <dgm:chPref val="0"/>
          <dgm:bulletEnabled val="1"/>
        </dgm:presLayoutVars>
      </dgm:prSet>
      <dgm:spPr/>
    </dgm:pt>
    <dgm:pt modelId="{4E6B6C7E-27F4-4940-9197-ED2501ACB137}" type="pres">
      <dgm:prSet presAssocID="{0CEA81CF-487F-4EE5-ABAE-CB2E8FC9D516}" presName="Triangle" presStyleLbl="alignNode1" presStyleIdx="3" presStyleCnt="5"/>
      <dgm:spPr/>
    </dgm:pt>
    <dgm:pt modelId="{61F6E541-A7B9-40E5-B7B3-230193D71914}" type="pres">
      <dgm:prSet presAssocID="{8A2EB3FA-BE0E-4827-8971-1520E6984974}" presName="sibTrans" presStyleCnt="0"/>
      <dgm:spPr/>
    </dgm:pt>
    <dgm:pt modelId="{4AF37B8B-6098-4540-B721-DC5C85CF7BB3}" type="pres">
      <dgm:prSet presAssocID="{8A2EB3FA-BE0E-4827-8971-1520E6984974}" presName="space" presStyleCnt="0"/>
      <dgm:spPr/>
    </dgm:pt>
    <dgm:pt modelId="{50957FAB-A59A-469F-B559-054599B5500B}" type="pres">
      <dgm:prSet presAssocID="{135FB44D-D78E-498E-A59C-C893498CCB4E}" presName="composite" presStyleCnt="0"/>
      <dgm:spPr/>
    </dgm:pt>
    <dgm:pt modelId="{6856479E-BA4D-4B39-B557-E07587204BB4}" type="pres">
      <dgm:prSet presAssocID="{135FB44D-D78E-498E-A59C-C893498CCB4E}" presName="LShape" presStyleLbl="alignNode1" presStyleIdx="4" presStyleCnt="5"/>
      <dgm:spPr/>
    </dgm:pt>
    <dgm:pt modelId="{8A868250-C686-485C-8B14-297279346572}" type="pres">
      <dgm:prSet presAssocID="{135FB44D-D78E-498E-A59C-C893498CCB4E}" presName="ParentText" presStyleLbl="revTx" presStyleIdx="2" presStyleCnt="3" custScaleX="126249" custScaleY="58674" custLinFactNeighborX="22531" custLinFactNeighborY="-16490">
        <dgm:presLayoutVars>
          <dgm:chMax val="0"/>
          <dgm:chPref val="0"/>
          <dgm:bulletEnabled val="1"/>
        </dgm:presLayoutVars>
      </dgm:prSet>
      <dgm:spPr/>
    </dgm:pt>
  </dgm:ptLst>
  <dgm:cxnLst>
    <dgm:cxn modelId="{14BF3105-5A9E-4047-BB42-68D13FACCCBF}" type="presOf" srcId="{0BC64D0E-AD71-42DF-B703-050425FF1171}" destId="{97855F46-13F1-409C-A27C-21DB47D30F30}" srcOrd="0" destOrd="0" presId="urn:microsoft.com/office/officeart/2009/3/layout/StepUpProcess"/>
    <dgm:cxn modelId="{07FF5825-EAC9-4179-B018-265E0556A5D3}" type="presOf" srcId="{0CEA81CF-487F-4EE5-ABAE-CB2E8FC9D516}" destId="{CA975C6C-1C35-4263-9712-CB5EB264428A}" srcOrd="0" destOrd="0" presId="urn:microsoft.com/office/officeart/2009/3/layout/StepUpProcess"/>
    <dgm:cxn modelId="{0EA14EA7-5EA2-419C-8DCC-4863BB91D8A7}" srcId="{0BC64D0E-AD71-42DF-B703-050425FF1171}" destId="{135FB44D-D78E-498E-A59C-C893498CCB4E}" srcOrd="2" destOrd="0" parTransId="{B84107D0-09B2-4313-91B9-D5CC2867780F}" sibTransId="{0AC11321-6AD1-41A7-872E-8365AB64F6BF}"/>
    <dgm:cxn modelId="{812AC0C2-CBCE-481B-BA6F-626EA0F150DD}" type="presOf" srcId="{135FB44D-D78E-498E-A59C-C893498CCB4E}" destId="{8A868250-C686-485C-8B14-297279346572}" srcOrd="0" destOrd="0" presId="urn:microsoft.com/office/officeart/2009/3/layout/StepUpProcess"/>
    <dgm:cxn modelId="{F90C60CC-E670-450D-A6B1-AE60628AA358}" type="presOf" srcId="{F9D78C0B-FC1A-4568-AA73-E1B65B4141A6}" destId="{5799F677-1C77-4772-B9B5-B7AA3E884A85}" srcOrd="0" destOrd="0" presId="urn:microsoft.com/office/officeart/2009/3/layout/StepUpProcess"/>
    <dgm:cxn modelId="{5D0EB7D3-02B3-4AFE-8FC1-9B443A2BD50C}" srcId="{0BC64D0E-AD71-42DF-B703-050425FF1171}" destId="{0CEA81CF-487F-4EE5-ABAE-CB2E8FC9D516}" srcOrd="1" destOrd="0" parTransId="{EFDA8F14-0DA3-4C9A-92FA-40A020A05122}" sibTransId="{8A2EB3FA-BE0E-4827-8971-1520E6984974}"/>
    <dgm:cxn modelId="{C1AB3AF3-3200-4F8F-AD77-063FAF37069F}" srcId="{0BC64D0E-AD71-42DF-B703-050425FF1171}" destId="{F9D78C0B-FC1A-4568-AA73-E1B65B4141A6}" srcOrd="0" destOrd="0" parTransId="{F7D9F5E1-1FE9-4B2B-A883-574B34451589}" sibTransId="{6D72BFED-B727-4B01-AEAF-B28573F56C2D}"/>
    <dgm:cxn modelId="{C1BA90E7-7AF6-4DEF-A3A5-E39A9B521225}" type="presParOf" srcId="{97855F46-13F1-409C-A27C-21DB47D30F30}" destId="{3460F8EE-E16A-4106-A0AA-2A7CC96B058B}" srcOrd="0" destOrd="0" presId="urn:microsoft.com/office/officeart/2009/3/layout/StepUpProcess"/>
    <dgm:cxn modelId="{D87433AD-F005-41C8-9D8D-E3CF6C5EA938}" type="presParOf" srcId="{3460F8EE-E16A-4106-A0AA-2A7CC96B058B}" destId="{BC7782F8-6A0D-49A8-9222-048A0237D2CA}" srcOrd="0" destOrd="0" presId="urn:microsoft.com/office/officeart/2009/3/layout/StepUpProcess"/>
    <dgm:cxn modelId="{DABB09C8-C58E-4BEE-BB8F-7B92E31FE986}" type="presParOf" srcId="{3460F8EE-E16A-4106-A0AA-2A7CC96B058B}" destId="{5799F677-1C77-4772-B9B5-B7AA3E884A85}" srcOrd="1" destOrd="0" presId="urn:microsoft.com/office/officeart/2009/3/layout/StepUpProcess"/>
    <dgm:cxn modelId="{CA79F08C-1EA4-4FAA-B450-80B31E851868}" type="presParOf" srcId="{3460F8EE-E16A-4106-A0AA-2A7CC96B058B}" destId="{4667CA40-BF68-43EF-B807-699C10B468AE}" srcOrd="2" destOrd="0" presId="urn:microsoft.com/office/officeart/2009/3/layout/StepUpProcess"/>
    <dgm:cxn modelId="{FA8F1E53-7325-48F6-BF21-8584EABBF5D9}" type="presParOf" srcId="{97855F46-13F1-409C-A27C-21DB47D30F30}" destId="{E99A38A7-C101-4FAB-88C9-DABCE264812D}" srcOrd="1" destOrd="0" presId="urn:microsoft.com/office/officeart/2009/3/layout/StepUpProcess"/>
    <dgm:cxn modelId="{C667D6E8-5584-4CE7-A504-AA0B4781D72B}" type="presParOf" srcId="{E99A38A7-C101-4FAB-88C9-DABCE264812D}" destId="{9F8F1741-F681-496E-9465-5006143A4A46}" srcOrd="0" destOrd="0" presId="urn:microsoft.com/office/officeart/2009/3/layout/StepUpProcess"/>
    <dgm:cxn modelId="{9D495B98-6D2B-448A-93E2-F779E2FDE41A}" type="presParOf" srcId="{97855F46-13F1-409C-A27C-21DB47D30F30}" destId="{C1EAFA8B-7BDB-45A7-8304-C82090F4F13C}" srcOrd="2" destOrd="0" presId="urn:microsoft.com/office/officeart/2009/3/layout/StepUpProcess"/>
    <dgm:cxn modelId="{441C0343-9D4B-435F-8CEF-A118B6736F29}" type="presParOf" srcId="{C1EAFA8B-7BDB-45A7-8304-C82090F4F13C}" destId="{AA9AE01A-1714-47F0-97F8-1FE423A481C3}" srcOrd="0" destOrd="0" presId="urn:microsoft.com/office/officeart/2009/3/layout/StepUpProcess"/>
    <dgm:cxn modelId="{29FB5209-A0B9-40CF-8C7E-F084B29B437C}" type="presParOf" srcId="{C1EAFA8B-7BDB-45A7-8304-C82090F4F13C}" destId="{CA975C6C-1C35-4263-9712-CB5EB264428A}" srcOrd="1" destOrd="0" presId="urn:microsoft.com/office/officeart/2009/3/layout/StepUpProcess"/>
    <dgm:cxn modelId="{C20D84B3-E153-4299-A14C-04C37EE07B68}" type="presParOf" srcId="{C1EAFA8B-7BDB-45A7-8304-C82090F4F13C}" destId="{4E6B6C7E-27F4-4940-9197-ED2501ACB137}" srcOrd="2" destOrd="0" presId="urn:microsoft.com/office/officeart/2009/3/layout/StepUpProcess"/>
    <dgm:cxn modelId="{39165709-DA24-4E62-9CE6-271628F10C4E}" type="presParOf" srcId="{97855F46-13F1-409C-A27C-21DB47D30F30}" destId="{61F6E541-A7B9-40E5-B7B3-230193D71914}" srcOrd="3" destOrd="0" presId="urn:microsoft.com/office/officeart/2009/3/layout/StepUpProcess"/>
    <dgm:cxn modelId="{41067B0E-7104-4EEA-BC21-ADE46454F062}" type="presParOf" srcId="{61F6E541-A7B9-40E5-B7B3-230193D71914}" destId="{4AF37B8B-6098-4540-B721-DC5C85CF7BB3}" srcOrd="0" destOrd="0" presId="urn:microsoft.com/office/officeart/2009/3/layout/StepUpProcess"/>
    <dgm:cxn modelId="{4EB490EC-4A8B-450D-B5B4-E64007DD688C}" type="presParOf" srcId="{97855F46-13F1-409C-A27C-21DB47D30F30}" destId="{50957FAB-A59A-469F-B559-054599B5500B}" srcOrd="4" destOrd="0" presId="urn:microsoft.com/office/officeart/2009/3/layout/StepUpProcess"/>
    <dgm:cxn modelId="{C25763AE-101E-4C24-95A1-BDF0FBCE6146}" type="presParOf" srcId="{50957FAB-A59A-469F-B559-054599B5500B}" destId="{6856479E-BA4D-4B39-B557-E07587204BB4}" srcOrd="0" destOrd="0" presId="urn:microsoft.com/office/officeart/2009/3/layout/StepUpProcess"/>
    <dgm:cxn modelId="{2E48DD52-568B-42A3-9048-F0B2071DCAD3}" type="presParOf" srcId="{50957FAB-A59A-469F-B559-054599B5500B}" destId="{8A868250-C686-485C-8B14-29727934657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作业布置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NeighborX="6279" custLinFactNeighborY="-2672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CE6A0-6429-4054-9395-834EE1D1F88C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C2148608-CE92-4A26-B204-CB1657F3200F}">
      <dgm:prSet custT="1"/>
      <dgm:spPr/>
      <dgm:t>
        <a:bodyPr/>
        <a:lstStyle/>
        <a:p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在一个变化过程中，如果有两个变量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x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与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y</a:t>
          </a:r>
          <a:r>
            <a:rPr lang="en-US" altLang="zh-CN" sz="2000" b="1" kern="1200" dirty="0">
              <a:solidFill>
                <a:schemeClr val="bg1"/>
              </a:solidFill>
              <a:latin typeface="+mj-ea"/>
              <a:ea typeface="+mj-ea"/>
            </a:rPr>
            <a:t>,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并且对于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x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的每一个确定的值，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y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都有唯一确定的值与其对应，那么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x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叫做自变量，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y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是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x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的函数</a:t>
          </a:r>
          <a:endParaRPr lang="zh-CN" altLang="en-US" sz="2000" b="1" kern="1200" dirty="0">
            <a:solidFill>
              <a:schemeClr val="bg1"/>
            </a:solidFill>
          </a:endParaRPr>
        </a:p>
      </dgm:t>
    </dgm:pt>
    <dgm:pt modelId="{17B0B09C-FB16-4017-9CFC-8209DE2DA80F}" type="parTrans" cxnId="{8F59F6DF-DD39-48CF-B37F-50872584B7D3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80917033-5B07-460B-88AA-E9C3CE16A3F8}" type="sibTrans" cxnId="{8F59F6DF-DD39-48CF-B37F-50872584B7D3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471AE0E4-E1C6-4935-9601-5F38E38237FC}">
      <dgm:prSet phldrT="[文本]" custT="1"/>
      <dgm:spPr/>
      <dgm:t>
        <a:bodyPr/>
        <a:lstStyle/>
        <a:p>
          <a:r>
            <a:rPr lang="zh-CN" altLang="en-US" sz="2400" b="1" dirty="0">
              <a:solidFill>
                <a:schemeClr val="tx1"/>
              </a:solidFill>
            </a:rPr>
            <a:t>      </a:t>
          </a:r>
          <a:r>
            <a:rPr lang="zh-CN" altLang="en-US" sz="2400" b="1" dirty="0">
              <a:solidFill>
                <a:schemeClr val="bg1"/>
              </a:solidFill>
            </a:rPr>
            <a:t>解析式法，图象法，列表法</a:t>
          </a:r>
        </a:p>
      </dgm:t>
    </dgm:pt>
    <dgm:pt modelId="{E82DD158-0B83-430A-80E3-63206D40A6CF}" type="parTrans" cxnId="{D0249C59-57D5-467B-8C02-C1401E71B740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1BE3AF9D-2E66-4D1C-A7A2-6BB826151E07}" type="sibTrans" cxnId="{D0249C59-57D5-467B-8C02-C1401E71B740}">
      <dgm:prSet/>
      <dgm:spPr/>
      <dgm:t>
        <a:bodyPr/>
        <a:lstStyle/>
        <a:p>
          <a:endParaRPr lang="zh-CN" altLang="en-US" sz="2400" b="1">
            <a:solidFill>
              <a:schemeClr val="tx1"/>
            </a:solidFill>
          </a:endParaRPr>
        </a:p>
      </dgm:t>
    </dgm:pt>
    <dgm:pt modelId="{40FF0847-0BEA-4482-BECC-28CB5764E0EE}" type="pres">
      <dgm:prSet presAssocID="{63ACE6A0-6429-4054-9395-834EE1D1F88C}" presName="Name0" presStyleCnt="0">
        <dgm:presLayoutVars>
          <dgm:chMax val="7"/>
          <dgm:chPref val="7"/>
          <dgm:dir/>
        </dgm:presLayoutVars>
      </dgm:prSet>
      <dgm:spPr/>
    </dgm:pt>
    <dgm:pt modelId="{6F239676-7328-41A6-A351-C9546D08444D}" type="pres">
      <dgm:prSet presAssocID="{63ACE6A0-6429-4054-9395-834EE1D1F88C}" presName="Name1" presStyleCnt="0"/>
      <dgm:spPr/>
    </dgm:pt>
    <dgm:pt modelId="{5733FEFC-2E35-45AD-970D-592C81DA44C2}" type="pres">
      <dgm:prSet presAssocID="{63ACE6A0-6429-4054-9395-834EE1D1F88C}" presName="cycle" presStyleCnt="0"/>
      <dgm:spPr/>
    </dgm:pt>
    <dgm:pt modelId="{C4CA2743-9F60-4679-8991-CC087563D7BD}" type="pres">
      <dgm:prSet presAssocID="{63ACE6A0-6429-4054-9395-834EE1D1F88C}" presName="srcNode" presStyleLbl="node1" presStyleIdx="0" presStyleCnt="2"/>
      <dgm:spPr/>
    </dgm:pt>
    <dgm:pt modelId="{10457071-EA97-42DF-BE74-025B62D1993C}" type="pres">
      <dgm:prSet presAssocID="{63ACE6A0-6429-4054-9395-834EE1D1F88C}" presName="conn" presStyleLbl="parChTrans1D2" presStyleIdx="0" presStyleCnt="1"/>
      <dgm:spPr/>
    </dgm:pt>
    <dgm:pt modelId="{62DDE905-4548-4F6D-8630-0D1703E6471D}" type="pres">
      <dgm:prSet presAssocID="{63ACE6A0-6429-4054-9395-834EE1D1F88C}" presName="extraNode" presStyleLbl="node1" presStyleIdx="0" presStyleCnt="2"/>
      <dgm:spPr/>
    </dgm:pt>
    <dgm:pt modelId="{0ACF369F-924F-4E3E-A961-F70678F2335C}" type="pres">
      <dgm:prSet presAssocID="{63ACE6A0-6429-4054-9395-834EE1D1F88C}" presName="dstNode" presStyleLbl="node1" presStyleIdx="0" presStyleCnt="2"/>
      <dgm:spPr/>
    </dgm:pt>
    <dgm:pt modelId="{AD43AFB5-8EF4-4B29-AFFA-09DE446C8E00}" type="pres">
      <dgm:prSet presAssocID="{C2148608-CE92-4A26-B204-CB1657F3200F}" presName="text_1" presStyleLbl="node1" presStyleIdx="0" presStyleCnt="2">
        <dgm:presLayoutVars>
          <dgm:bulletEnabled val="1"/>
        </dgm:presLayoutVars>
      </dgm:prSet>
      <dgm:spPr/>
    </dgm:pt>
    <dgm:pt modelId="{C8B7181F-F64C-4981-A777-2CF46776D91B}" type="pres">
      <dgm:prSet presAssocID="{C2148608-CE92-4A26-B204-CB1657F3200F}" presName="accent_1" presStyleCnt="0"/>
      <dgm:spPr/>
    </dgm:pt>
    <dgm:pt modelId="{AD81B759-A9CD-46FC-BB81-35B7DBC490BD}" type="pres">
      <dgm:prSet presAssocID="{C2148608-CE92-4A26-B204-CB1657F3200F}" presName="accentRepeatNode" presStyleLbl="solidFgAcc1" presStyleIdx="0" presStyleCnt="2"/>
      <dgm:spPr/>
    </dgm:pt>
    <dgm:pt modelId="{77F82A1D-AC91-4748-ACF6-2FB6D8E2D3C1}" type="pres">
      <dgm:prSet presAssocID="{471AE0E4-E1C6-4935-9601-5F38E38237FC}" presName="text_2" presStyleLbl="node1" presStyleIdx="1" presStyleCnt="2" custScaleX="99416" custScaleY="79454">
        <dgm:presLayoutVars>
          <dgm:bulletEnabled val="1"/>
        </dgm:presLayoutVars>
      </dgm:prSet>
      <dgm:spPr/>
    </dgm:pt>
    <dgm:pt modelId="{B90D6B99-5B53-49C3-97EC-B0C88FD01D7B}" type="pres">
      <dgm:prSet presAssocID="{471AE0E4-E1C6-4935-9601-5F38E38237FC}" presName="accent_2" presStyleCnt="0"/>
      <dgm:spPr/>
    </dgm:pt>
    <dgm:pt modelId="{02389828-9661-4BAE-9DC3-AE15E167C54F}" type="pres">
      <dgm:prSet presAssocID="{471AE0E4-E1C6-4935-9601-5F38E38237FC}" presName="accentRepeatNode" presStyleLbl="solidFgAcc1" presStyleIdx="1" presStyleCnt="2"/>
      <dgm:spPr/>
    </dgm:pt>
  </dgm:ptLst>
  <dgm:cxnLst>
    <dgm:cxn modelId="{B771A61F-9C87-4A9F-B261-66ABE1E57899}" type="presOf" srcId="{80917033-5B07-460B-88AA-E9C3CE16A3F8}" destId="{10457071-EA97-42DF-BE74-025B62D1993C}" srcOrd="0" destOrd="0" presId="urn:microsoft.com/office/officeart/2008/layout/VerticalCurvedList"/>
    <dgm:cxn modelId="{C1F3A35B-6EB8-4DB9-A69F-9ACE764BDF47}" type="presOf" srcId="{63ACE6A0-6429-4054-9395-834EE1D1F88C}" destId="{40FF0847-0BEA-4482-BECC-28CB5764E0EE}" srcOrd="0" destOrd="0" presId="urn:microsoft.com/office/officeart/2008/layout/VerticalCurvedList"/>
    <dgm:cxn modelId="{D0249C59-57D5-467B-8C02-C1401E71B740}" srcId="{63ACE6A0-6429-4054-9395-834EE1D1F88C}" destId="{471AE0E4-E1C6-4935-9601-5F38E38237FC}" srcOrd="1" destOrd="0" parTransId="{E82DD158-0B83-430A-80E3-63206D40A6CF}" sibTransId="{1BE3AF9D-2E66-4D1C-A7A2-6BB826151E07}"/>
    <dgm:cxn modelId="{E172EEBA-D20E-450F-9D9D-6DE50146022F}" type="presOf" srcId="{C2148608-CE92-4A26-B204-CB1657F3200F}" destId="{AD43AFB5-8EF4-4B29-AFFA-09DE446C8E00}" srcOrd="0" destOrd="0" presId="urn:microsoft.com/office/officeart/2008/layout/VerticalCurvedList"/>
    <dgm:cxn modelId="{C43848BC-1970-4E2C-AC05-BEECCB35CB2E}" type="presOf" srcId="{471AE0E4-E1C6-4935-9601-5F38E38237FC}" destId="{77F82A1D-AC91-4748-ACF6-2FB6D8E2D3C1}" srcOrd="0" destOrd="0" presId="urn:microsoft.com/office/officeart/2008/layout/VerticalCurvedList"/>
    <dgm:cxn modelId="{8F59F6DF-DD39-48CF-B37F-50872584B7D3}" srcId="{63ACE6A0-6429-4054-9395-834EE1D1F88C}" destId="{C2148608-CE92-4A26-B204-CB1657F3200F}" srcOrd="0" destOrd="0" parTransId="{17B0B09C-FB16-4017-9CFC-8209DE2DA80F}" sibTransId="{80917033-5B07-460B-88AA-E9C3CE16A3F8}"/>
    <dgm:cxn modelId="{ABB43ED9-3313-4075-91CF-AADF69BFCD71}" type="presParOf" srcId="{40FF0847-0BEA-4482-BECC-28CB5764E0EE}" destId="{6F239676-7328-41A6-A351-C9546D08444D}" srcOrd="0" destOrd="0" presId="urn:microsoft.com/office/officeart/2008/layout/VerticalCurvedList"/>
    <dgm:cxn modelId="{34E8DB54-E8E4-41AD-924B-658CA74164FA}" type="presParOf" srcId="{6F239676-7328-41A6-A351-C9546D08444D}" destId="{5733FEFC-2E35-45AD-970D-592C81DA44C2}" srcOrd="0" destOrd="0" presId="urn:microsoft.com/office/officeart/2008/layout/VerticalCurvedList"/>
    <dgm:cxn modelId="{1E7233F0-C52B-4E4B-8678-414EDD3BB1EB}" type="presParOf" srcId="{5733FEFC-2E35-45AD-970D-592C81DA44C2}" destId="{C4CA2743-9F60-4679-8991-CC087563D7BD}" srcOrd="0" destOrd="0" presId="urn:microsoft.com/office/officeart/2008/layout/VerticalCurvedList"/>
    <dgm:cxn modelId="{33EAD16D-B700-40FA-ACFF-8EBDEA1C40FA}" type="presParOf" srcId="{5733FEFC-2E35-45AD-970D-592C81DA44C2}" destId="{10457071-EA97-42DF-BE74-025B62D1993C}" srcOrd="1" destOrd="0" presId="urn:microsoft.com/office/officeart/2008/layout/VerticalCurvedList"/>
    <dgm:cxn modelId="{6DFC5EE3-9E53-40AE-9A7E-A36251B4612E}" type="presParOf" srcId="{5733FEFC-2E35-45AD-970D-592C81DA44C2}" destId="{62DDE905-4548-4F6D-8630-0D1703E6471D}" srcOrd="2" destOrd="0" presId="urn:microsoft.com/office/officeart/2008/layout/VerticalCurvedList"/>
    <dgm:cxn modelId="{AD005085-FA94-4913-93EE-9242BC62EAB8}" type="presParOf" srcId="{5733FEFC-2E35-45AD-970D-592C81DA44C2}" destId="{0ACF369F-924F-4E3E-A961-F70678F2335C}" srcOrd="3" destOrd="0" presId="urn:microsoft.com/office/officeart/2008/layout/VerticalCurvedList"/>
    <dgm:cxn modelId="{D3177AE0-C010-49DB-96CE-99E43E730E61}" type="presParOf" srcId="{6F239676-7328-41A6-A351-C9546D08444D}" destId="{AD43AFB5-8EF4-4B29-AFFA-09DE446C8E00}" srcOrd="1" destOrd="0" presId="urn:microsoft.com/office/officeart/2008/layout/VerticalCurvedList"/>
    <dgm:cxn modelId="{1C7BF1EE-861D-4612-A158-6F87BC3BA160}" type="presParOf" srcId="{6F239676-7328-41A6-A351-C9546D08444D}" destId="{C8B7181F-F64C-4981-A777-2CF46776D91B}" srcOrd="2" destOrd="0" presId="urn:microsoft.com/office/officeart/2008/layout/VerticalCurvedList"/>
    <dgm:cxn modelId="{959B8163-689F-4B9D-8BC2-705E400E52A0}" type="presParOf" srcId="{C8B7181F-F64C-4981-A777-2CF46776D91B}" destId="{AD81B759-A9CD-46FC-BB81-35B7DBC490BD}" srcOrd="0" destOrd="0" presId="urn:microsoft.com/office/officeart/2008/layout/VerticalCurvedList"/>
    <dgm:cxn modelId="{9003A37A-FD8F-43D4-9DD4-30F5F5A8AF58}" type="presParOf" srcId="{6F239676-7328-41A6-A351-C9546D08444D}" destId="{77F82A1D-AC91-4748-ACF6-2FB6D8E2D3C1}" srcOrd="3" destOrd="0" presId="urn:microsoft.com/office/officeart/2008/layout/VerticalCurvedList"/>
    <dgm:cxn modelId="{BA45C16A-7D9B-4CEE-8AA1-CF1351E7A3C8}" type="presParOf" srcId="{6F239676-7328-41A6-A351-C9546D08444D}" destId="{B90D6B99-5B53-49C3-97EC-B0C88FD01D7B}" srcOrd="4" destOrd="0" presId="urn:microsoft.com/office/officeart/2008/layout/VerticalCurvedList"/>
    <dgm:cxn modelId="{6857F65E-B649-4F93-8D37-C5F19C072C06}" type="presParOf" srcId="{B90D6B99-5B53-49C3-97EC-B0C88FD01D7B}" destId="{02389828-9661-4BAE-9DC3-AE15E167C54F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NeighborX="1609" custLinFactNeighborY="-2607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NeighborX="1609" custLinFactNeighborY="-2607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探索发现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NeighborX="-901" custLinFactNeighborY="-2859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NeighborX="1609" custLinFactNeighborY="-2607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NeighborX="1609" custLinFactNeighborY="-2607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422627-7175-4823-A0FB-E0F1892A1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BC0964C-58C2-4058-BD68-D86D3694A97E}">
      <dgm:prSet phldrT="[文本]"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巩固训练</a:t>
          </a:r>
        </a:p>
      </dgm:t>
    </dgm:pt>
    <dgm:pt modelId="{D0CD2D60-D1D6-4545-A455-521965428E4A}" type="par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02EE6172-F611-4B2B-94C7-B5E1AF2CDE3C}" type="sibTrans" cxnId="{700E9A82-E5BC-4A3B-AFAA-22B2683C6608}">
      <dgm:prSet/>
      <dgm:spPr/>
      <dgm:t>
        <a:bodyPr/>
        <a:lstStyle/>
        <a:p>
          <a:endParaRPr lang="zh-CN" altLang="en-US"/>
        </a:p>
      </dgm:t>
    </dgm:pt>
    <dgm:pt modelId="{F6A757B0-35DE-408B-8B56-2B2F0DE09696}" type="pres">
      <dgm:prSet presAssocID="{03422627-7175-4823-A0FB-E0F1892A1498}" presName="linear" presStyleCnt="0">
        <dgm:presLayoutVars>
          <dgm:animLvl val="lvl"/>
          <dgm:resizeHandles val="exact"/>
        </dgm:presLayoutVars>
      </dgm:prSet>
      <dgm:spPr/>
    </dgm:pt>
    <dgm:pt modelId="{A88E8A7A-2211-4792-8C95-32AE2F1100F8}" type="pres">
      <dgm:prSet presAssocID="{DBC0964C-58C2-4058-BD68-D86D3694A97E}" presName="parentText" presStyleLbl="node1" presStyleIdx="0" presStyleCnt="1" custScaleX="44793" custScaleY="52655" custLinFactNeighborX="1609" custLinFactNeighborY="-2607">
        <dgm:presLayoutVars>
          <dgm:chMax val="0"/>
          <dgm:bulletEnabled val="1"/>
        </dgm:presLayoutVars>
      </dgm:prSet>
      <dgm:spPr/>
    </dgm:pt>
  </dgm:ptLst>
  <dgm:cxnLst>
    <dgm:cxn modelId="{C931E238-CD5D-411D-99D5-19F6856973A9}" type="presOf" srcId="{DBC0964C-58C2-4058-BD68-D86D3694A97E}" destId="{A88E8A7A-2211-4792-8C95-32AE2F1100F8}" srcOrd="0" destOrd="0" presId="urn:microsoft.com/office/officeart/2005/8/layout/vList2"/>
    <dgm:cxn modelId="{700E9A82-E5BC-4A3B-AFAA-22B2683C6608}" srcId="{03422627-7175-4823-A0FB-E0F1892A1498}" destId="{DBC0964C-58C2-4058-BD68-D86D3694A97E}" srcOrd="0" destOrd="0" parTransId="{D0CD2D60-D1D6-4545-A455-521965428E4A}" sibTransId="{02EE6172-F611-4B2B-94C7-B5E1AF2CDE3C}"/>
    <dgm:cxn modelId="{ADE62DEC-759A-464D-A5E6-837E8BF87DB6}" type="presOf" srcId="{03422627-7175-4823-A0FB-E0F1892A1498}" destId="{F6A757B0-35DE-408B-8B56-2B2F0DE09696}" srcOrd="0" destOrd="0" presId="urn:microsoft.com/office/officeart/2005/8/layout/vList2"/>
    <dgm:cxn modelId="{171A1B23-BC0B-40D5-B234-E0C87F12D5D4}" type="presParOf" srcId="{F6A757B0-35DE-408B-8B56-2B2F0DE09696}" destId="{A88E8A7A-2211-4792-8C95-32AE2F110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2177603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sp:txBody>
      <dsp:txXfrm>
        <a:off x="2208399" y="30796"/>
        <a:ext cx="2817220" cy="5692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1877465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巩固训练</a:t>
          </a:r>
        </a:p>
      </dsp:txBody>
      <dsp:txXfrm>
        <a:off x="1908261" y="30796"/>
        <a:ext cx="2817220" cy="5692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2233324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sp:txBody>
      <dsp:txXfrm>
        <a:off x="2264120" y="30796"/>
        <a:ext cx="2817220" cy="5692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2233324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巩固训练</a:t>
          </a:r>
        </a:p>
      </dsp:txBody>
      <dsp:txXfrm>
        <a:off x="2264120" y="30796"/>
        <a:ext cx="2817220" cy="5692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1574278" y="0"/>
          <a:ext cx="3604440" cy="613904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知识梳理</a:t>
          </a:r>
        </a:p>
      </dsp:txBody>
      <dsp:txXfrm>
        <a:off x="1604246" y="29968"/>
        <a:ext cx="3544504" cy="5539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57071-EA97-42DF-BE74-025B62D1993C}">
      <dsp:nvSpPr>
        <dsp:cNvPr id="0" name=""/>
        <dsp:cNvSpPr/>
      </dsp:nvSpPr>
      <dsp:spPr>
        <a:xfrm>
          <a:off x="-4964190" y="-760635"/>
          <a:ext cx="5912176" cy="5912176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3AFB5-8EF4-4B29-AFFA-09DE446C8E00}">
      <dsp:nvSpPr>
        <dsp:cNvPr id="0" name=""/>
        <dsp:cNvSpPr/>
      </dsp:nvSpPr>
      <dsp:spPr>
        <a:xfrm>
          <a:off x="609702" y="439090"/>
          <a:ext cx="4794631" cy="8781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70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bg1"/>
              </a:solidFill>
            </a:rPr>
            <a:t>形如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y=</a:t>
          </a:r>
          <a:r>
            <a:rPr lang="en-US" altLang="zh-CN" sz="2400" b="1" i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kx+b</a:t>
          </a:r>
          <a:r>
            <a:rPr lang="zh-CN" altLang="en-US" sz="2400" b="1" kern="1200" dirty="0">
              <a:solidFill>
                <a:schemeClr val="bg1"/>
              </a:solidFill>
            </a:rPr>
            <a:t>（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k</a:t>
          </a:r>
          <a:r>
            <a:rPr lang="en-US" altLang="zh-CN" sz="2400" b="1" kern="1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rPr>
            <a:t>≠</a:t>
          </a:r>
          <a:r>
            <a:rPr lang="en-US" altLang="zh-CN" sz="2400" b="1" i="0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0</a:t>
          </a:r>
          <a:r>
            <a:rPr lang="zh-CN" altLang="en-US" sz="2400" b="1" kern="1200" dirty="0">
              <a:solidFill>
                <a:schemeClr val="bg1"/>
              </a:solidFill>
            </a:rPr>
            <a:t>）</a:t>
          </a:r>
        </a:p>
      </dsp:txBody>
      <dsp:txXfrm>
        <a:off x="609702" y="439090"/>
        <a:ext cx="4794631" cy="878181"/>
      </dsp:txXfrm>
    </dsp:sp>
    <dsp:sp modelId="{AD81B759-A9CD-46FC-BB81-35B7DBC490BD}">
      <dsp:nvSpPr>
        <dsp:cNvPr id="0" name=""/>
        <dsp:cNvSpPr/>
      </dsp:nvSpPr>
      <dsp:spPr>
        <a:xfrm>
          <a:off x="60839" y="329317"/>
          <a:ext cx="1097726" cy="1097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8F37BA-6E18-4FDF-86EE-1C766A653248}">
      <dsp:nvSpPr>
        <dsp:cNvPr id="0" name=""/>
        <dsp:cNvSpPr/>
      </dsp:nvSpPr>
      <dsp:spPr>
        <a:xfrm>
          <a:off x="928921" y="1756362"/>
          <a:ext cx="4475413" cy="87818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70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bg1"/>
              </a:solidFill>
            </a:rPr>
            <a:t>           一条直线</a:t>
          </a:r>
        </a:p>
      </dsp:txBody>
      <dsp:txXfrm>
        <a:off x="928921" y="1756362"/>
        <a:ext cx="4475413" cy="878181"/>
      </dsp:txXfrm>
    </dsp:sp>
    <dsp:sp modelId="{02389828-9661-4BAE-9DC3-AE15E167C54F}">
      <dsp:nvSpPr>
        <dsp:cNvPr id="0" name=""/>
        <dsp:cNvSpPr/>
      </dsp:nvSpPr>
      <dsp:spPr>
        <a:xfrm>
          <a:off x="380058" y="1646589"/>
          <a:ext cx="1097726" cy="1097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50BF33-8A25-48C0-B364-E19DF5DC24ED}">
      <dsp:nvSpPr>
        <dsp:cNvPr id="0" name=""/>
        <dsp:cNvSpPr/>
      </dsp:nvSpPr>
      <dsp:spPr>
        <a:xfrm>
          <a:off x="609702" y="3073633"/>
          <a:ext cx="4794631" cy="87818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70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r>
            <a:rPr lang="en-US" altLang="zh-CN" sz="2400" b="1" kern="1200" dirty="0">
              <a:solidFill>
                <a:schemeClr val="bg1"/>
              </a:solidFill>
            </a:rPr>
            <a:t>&gt;</a:t>
          </a:r>
          <a:r>
            <a:rPr lang="en-US" altLang="zh-CN" sz="2400" b="1" i="0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0</a:t>
          </a:r>
          <a:r>
            <a:rPr lang="en-US" altLang="zh-CN" sz="2400" b="1" kern="1200" dirty="0">
              <a:solidFill>
                <a:schemeClr val="bg1"/>
              </a:solidFill>
            </a:rPr>
            <a:t>,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y</a:t>
          </a:r>
          <a:r>
            <a:rPr lang="zh-CN" altLang="en-US" sz="2400" b="1" kern="1200" dirty="0">
              <a:solidFill>
                <a:schemeClr val="bg1"/>
              </a:solidFill>
            </a:rPr>
            <a:t>随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zh-CN" altLang="en-US" sz="2400" b="1" kern="1200" dirty="0">
              <a:solidFill>
                <a:schemeClr val="bg1"/>
              </a:solidFill>
            </a:rPr>
            <a:t>的增大而增大</a:t>
          </a:r>
          <a:endParaRPr lang="en-US" altLang="zh-CN" sz="2400" b="1" kern="1200" dirty="0">
            <a:solidFill>
              <a:schemeClr val="bg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chemeClr val="bg1"/>
              </a:solidFill>
              <a:effectLst/>
            </a:rPr>
            <a:t>      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k</a:t>
          </a:r>
          <a:r>
            <a:rPr lang="en-US" altLang="zh-CN" sz="2400" b="1" kern="1200" dirty="0">
              <a:solidFill>
                <a:schemeClr val="bg1"/>
              </a:solidFill>
            </a:rPr>
            <a:t>&lt;</a:t>
          </a:r>
          <a:r>
            <a:rPr lang="en-US" altLang="zh-CN" sz="2400" b="1" i="0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0</a:t>
          </a:r>
          <a:r>
            <a:rPr lang="en-US" altLang="zh-CN" sz="2400" b="1" kern="1200" dirty="0">
              <a:solidFill>
                <a:schemeClr val="bg1"/>
              </a:solidFill>
            </a:rPr>
            <a:t>,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y</a:t>
          </a:r>
          <a:r>
            <a:rPr lang="zh-CN" altLang="en-US" sz="2400" b="1" kern="1200" dirty="0">
              <a:solidFill>
                <a:schemeClr val="bg1"/>
              </a:solidFill>
            </a:rPr>
            <a:t>随</a:t>
          </a:r>
          <a:r>
            <a:rPr lang="en-US" altLang="zh-CN" sz="2400" b="1" i="1" kern="12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x</a:t>
          </a:r>
          <a:r>
            <a:rPr lang="zh-CN" altLang="en-US" sz="2400" b="1" kern="1200" dirty="0">
              <a:solidFill>
                <a:schemeClr val="bg1"/>
              </a:solidFill>
            </a:rPr>
            <a:t>的增大而减小</a:t>
          </a:r>
          <a:endParaRPr lang="zh-CN" altLang="en-US" sz="2400" b="1" kern="1200" dirty="0">
            <a:solidFill>
              <a:schemeClr val="bg1"/>
            </a:solidFill>
            <a:effectLst/>
          </a:endParaRPr>
        </a:p>
      </dsp:txBody>
      <dsp:txXfrm>
        <a:off x="609702" y="3073633"/>
        <a:ext cx="4794631" cy="878181"/>
      </dsp:txXfrm>
    </dsp:sp>
    <dsp:sp modelId="{0A6D9D16-3C8A-452D-BC3B-EAB0346D4659}">
      <dsp:nvSpPr>
        <dsp:cNvPr id="0" name=""/>
        <dsp:cNvSpPr/>
      </dsp:nvSpPr>
      <dsp:spPr>
        <a:xfrm>
          <a:off x="60839" y="2963860"/>
          <a:ext cx="1097726" cy="1097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2233324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sp:txBody>
      <dsp:txXfrm>
        <a:off x="2264120" y="30796"/>
        <a:ext cx="2817220" cy="56925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2233324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sp:txBody>
      <dsp:txXfrm>
        <a:off x="2264120" y="30796"/>
        <a:ext cx="2817220" cy="5692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2233324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sp:txBody>
      <dsp:txXfrm>
        <a:off x="2264120" y="30796"/>
        <a:ext cx="2817220" cy="56925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31976-02ED-4C11-A49D-80249F1D8078}">
      <dsp:nvSpPr>
        <dsp:cNvPr id="0" name=""/>
        <dsp:cNvSpPr/>
      </dsp:nvSpPr>
      <dsp:spPr>
        <a:xfrm>
          <a:off x="1719759" y="1492535"/>
          <a:ext cx="1272150" cy="1272150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b="1" kern="1200" dirty="0"/>
            <a:t>总费用</a:t>
          </a:r>
        </a:p>
      </dsp:txBody>
      <dsp:txXfrm>
        <a:off x="1906061" y="1678837"/>
        <a:ext cx="899546" cy="899546"/>
      </dsp:txXfrm>
    </dsp:sp>
    <dsp:sp modelId="{5426AD99-133A-43D0-8F97-37311A85F447}">
      <dsp:nvSpPr>
        <dsp:cNvPr id="0" name=""/>
        <dsp:cNvSpPr/>
      </dsp:nvSpPr>
      <dsp:spPr>
        <a:xfrm rot="11700000">
          <a:off x="586121" y="1622082"/>
          <a:ext cx="1111751" cy="36256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E5460-5F26-4968-999A-D295E5380218}">
      <dsp:nvSpPr>
        <dsp:cNvPr id="0" name=""/>
        <dsp:cNvSpPr/>
      </dsp:nvSpPr>
      <dsp:spPr>
        <a:xfrm>
          <a:off x="791" y="1176075"/>
          <a:ext cx="1208543" cy="96683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   C</a:t>
          </a:r>
          <a:endParaRPr lang="zh-CN" altLang="en-US" sz="3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09" y="1204393"/>
        <a:ext cx="1151907" cy="910198"/>
      </dsp:txXfrm>
    </dsp:sp>
    <dsp:sp modelId="{1924094B-7A7F-4C40-B04B-ABC6E18AA78A}">
      <dsp:nvSpPr>
        <dsp:cNvPr id="0" name=""/>
        <dsp:cNvSpPr/>
      </dsp:nvSpPr>
      <dsp:spPr>
        <a:xfrm rot="14700000">
          <a:off x="1268872" y="808411"/>
          <a:ext cx="1111751" cy="36256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27245"/>
            <a:satOff val="2539"/>
            <a:lumOff val="68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DDDD9-DE90-41C2-9CAC-495BBE985634}">
      <dsp:nvSpPr>
        <dsp:cNvPr id="0" name=""/>
        <dsp:cNvSpPr/>
      </dsp:nvSpPr>
      <dsp:spPr>
        <a:xfrm>
          <a:off x="985553" y="2481"/>
          <a:ext cx="1208543" cy="96683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127231"/>
            <a:satOff val="5670"/>
            <a:lumOff val="79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300" b="1" kern="12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A    D</a:t>
          </a:r>
          <a:endParaRPr lang="zh-CN" altLang="en-US" sz="3300" b="1" kern="1200" dirty="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1013871" y="30799"/>
        <a:ext cx="1151907" cy="910198"/>
      </dsp:txXfrm>
    </dsp:sp>
    <dsp:sp modelId="{55D7E9BC-F8C4-43E9-BE75-37227C355A76}">
      <dsp:nvSpPr>
        <dsp:cNvPr id="0" name=""/>
        <dsp:cNvSpPr/>
      </dsp:nvSpPr>
      <dsp:spPr>
        <a:xfrm rot="17700000">
          <a:off x="2331044" y="808411"/>
          <a:ext cx="1111751" cy="36256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254490"/>
            <a:satOff val="5078"/>
            <a:lumOff val="13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8CF7B-CEF9-45AB-915A-1A912132CE41}">
      <dsp:nvSpPr>
        <dsp:cNvPr id="0" name=""/>
        <dsp:cNvSpPr/>
      </dsp:nvSpPr>
      <dsp:spPr>
        <a:xfrm>
          <a:off x="2517572" y="2481"/>
          <a:ext cx="1208543" cy="96683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300" b="1" kern="12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B    C</a:t>
          </a:r>
          <a:endParaRPr lang="zh-CN" altLang="en-US" sz="3300" b="1" kern="1200" dirty="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2545890" y="30799"/>
        <a:ext cx="1151907" cy="910198"/>
      </dsp:txXfrm>
    </dsp:sp>
    <dsp:sp modelId="{78F9FF53-37E6-4AD3-B04E-B93E757071AD}">
      <dsp:nvSpPr>
        <dsp:cNvPr id="0" name=""/>
        <dsp:cNvSpPr/>
      </dsp:nvSpPr>
      <dsp:spPr>
        <a:xfrm rot="20700000">
          <a:off x="3013795" y="1622082"/>
          <a:ext cx="1111751" cy="36256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17E60-9481-47EF-9AE9-A92D38AFBEF6}">
      <dsp:nvSpPr>
        <dsp:cNvPr id="0" name=""/>
        <dsp:cNvSpPr/>
      </dsp:nvSpPr>
      <dsp:spPr>
        <a:xfrm>
          <a:off x="3502334" y="1176075"/>
          <a:ext cx="1208543" cy="96683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300" b="1" kern="1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rPr>
            <a:t>B    D</a:t>
          </a:r>
          <a:endParaRPr lang="zh-CN" altLang="en-US" sz="3300" b="1" kern="1200" dirty="0">
            <a:latin typeface="Times New Roman" panose="02020603050405020304" pitchFamily="18" charset="0"/>
            <a:ea typeface="宋体" panose="02010600030101010101" pitchFamily="2" charset="-122"/>
            <a:cs typeface="Times New Roman" panose="02020603050405020304" pitchFamily="18" charset="0"/>
          </a:endParaRPr>
        </a:p>
      </dsp:txBody>
      <dsp:txXfrm>
        <a:off x="3530652" y="1204393"/>
        <a:ext cx="1151907" cy="9101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1574278" y="0"/>
          <a:ext cx="3604440" cy="613904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知识结构图</a:t>
          </a:r>
        </a:p>
      </dsp:txBody>
      <dsp:txXfrm>
        <a:off x="1604246" y="29968"/>
        <a:ext cx="3544504" cy="553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1574278" y="0"/>
          <a:ext cx="3604440" cy="613904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知识梳理</a:t>
          </a:r>
        </a:p>
      </dsp:txBody>
      <dsp:txXfrm>
        <a:off x="1604246" y="29968"/>
        <a:ext cx="3544504" cy="5539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1877015" y="7883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拓展提高</a:t>
          </a:r>
        </a:p>
      </dsp:txBody>
      <dsp:txXfrm>
        <a:off x="1907811" y="38679"/>
        <a:ext cx="2817220" cy="56925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782F8-6A0D-49A8-9222-048A0237D2CA}">
      <dsp:nvSpPr>
        <dsp:cNvPr id="0" name=""/>
        <dsp:cNvSpPr/>
      </dsp:nvSpPr>
      <dsp:spPr>
        <a:xfrm rot="16200000">
          <a:off x="941484" y="485519"/>
          <a:ext cx="916197" cy="152453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9F677-1C77-4772-B9B5-B7AA3E884A85}">
      <dsp:nvSpPr>
        <dsp:cNvPr id="0" name=""/>
        <dsp:cNvSpPr/>
      </dsp:nvSpPr>
      <dsp:spPr>
        <a:xfrm>
          <a:off x="247461" y="906279"/>
          <a:ext cx="1864686" cy="76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变化与对应</a:t>
          </a:r>
        </a:p>
      </dsp:txBody>
      <dsp:txXfrm>
        <a:off x="247461" y="906279"/>
        <a:ext cx="1864686" cy="767716"/>
      </dsp:txXfrm>
    </dsp:sp>
    <dsp:sp modelId="{4667CA40-BF68-43EF-B807-699C10B468AE}">
      <dsp:nvSpPr>
        <dsp:cNvPr id="0" name=""/>
        <dsp:cNvSpPr/>
      </dsp:nvSpPr>
      <dsp:spPr>
        <a:xfrm rot="10800000">
          <a:off x="1905214" y="373281"/>
          <a:ext cx="259689" cy="25968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AE01A-1714-47F0-97F8-1FE423A481C3}">
      <dsp:nvSpPr>
        <dsp:cNvPr id="0" name=""/>
        <dsp:cNvSpPr/>
      </dsp:nvSpPr>
      <dsp:spPr>
        <a:xfrm rot="16200000">
          <a:off x="2978687" y="112768"/>
          <a:ext cx="916197" cy="152453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75C6C-1C35-4263-9712-CB5EB264428A}">
      <dsp:nvSpPr>
        <dsp:cNvPr id="0" name=""/>
        <dsp:cNvSpPr/>
      </dsp:nvSpPr>
      <dsp:spPr>
        <a:xfrm>
          <a:off x="2597682" y="644529"/>
          <a:ext cx="1895035" cy="111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数形结合</a:t>
          </a:r>
        </a:p>
      </dsp:txBody>
      <dsp:txXfrm>
        <a:off x="2597682" y="644529"/>
        <a:ext cx="1895035" cy="1118083"/>
      </dsp:txXfrm>
    </dsp:sp>
    <dsp:sp modelId="{4E6B6C7E-27F4-4940-9197-ED2501ACB137}">
      <dsp:nvSpPr>
        <dsp:cNvPr id="0" name=""/>
        <dsp:cNvSpPr/>
      </dsp:nvSpPr>
      <dsp:spPr>
        <a:xfrm rot="10800000">
          <a:off x="3942417" y="530"/>
          <a:ext cx="259689" cy="25968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6479E-BA4D-4B39-B557-E07587204BB4}">
      <dsp:nvSpPr>
        <dsp:cNvPr id="0" name=""/>
        <dsp:cNvSpPr/>
      </dsp:nvSpPr>
      <dsp:spPr>
        <a:xfrm rot="16200000">
          <a:off x="4922015" y="-54878"/>
          <a:ext cx="916197" cy="152453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68250-C686-485C-8B14-297279346572}">
      <dsp:nvSpPr>
        <dsp:cNvPr id="0" name=""/>
        <dsp:cNvSpPr/>
      </dsp:nvSpPr>
      <dsp:spPr>
        <a:xfrm>
          <a:off x="4579369" y="407842"/>
          <a:ext cx="1737635" cy="70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数学建模</a:t>
          </a:r>
        </a:p>
      </dsp:txBody>
      <dsp:txXfrm>
        <a:off x="4579369" y="407842"/>
        <a:ext cx="1737635" cy="70787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2263852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章末总结</a:t>
          </a:r>
        </a:p>
      </dsp:txBody>
      <dsp:txXfrm>
        <a:off x="2294648" y="30796"/>
        <a:ext cx="2817220" cy="56925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782F8-6A0D-49A8-9222-048A0237D2CA}">
      <dsp:nvSpPr>
        <dsp:cNvPr id="0" name=""/>
        <dsp:cNvSpPr/>
      </dsp:nvSpPr>
      <dsp:spPr>
        <a:xfrm rot="5400000">
          <a:off x="941484" y="485519"/>
          <a:ext cx="916197" cy="152453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9F677-1C77-4772-B9B5-B7AA3E884A85}">
      <dsp:nvSpPr>
        <dsp:cNvPr id="0" name=""/>
        <dsp:cNvSpPr/>
      </dsp:nvSpPr>
      <dsp:spPr>
        <a:xfrm>
          <a:off x="718946" y="983915"/>
          <a:ext cx="1864686" cy="767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认识函数</a:t>
          </a:r>
        </a:p>
      </dsp:txBody>
      <dsp:txXfrm>
        <a:off x="718946" y="983915"/>
        <a:ext cx="1864686" cy="767716"/>
      </dsp:txXfrm>
    </dsp:sp>
    <dsp:sp modelId="{4667CA40-BF68-43EF-B807-699C10B468AE}">
      <dsp:nvSpPr>
        <dsp:cNvPr id="0" name=""/>
        <dsp:cNvSpPr/>
      </dsp:nvSpPr>
      <dsp:spPr>
        <a:xfrm>
          <a:off x="1905214" y="373281"/>
          <a:ext cx="259689" cy="25968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AE01A-1714-47F0-97F8-1FE423A481C3}">
      <dsp:nvSpPr>
        <dsp:cNvPr id="0" name=""/>
        <dsp:cNvSpPr/>
      </dsp:nvSpPr>
      <dsp:spPr>
        <a:xfrm rot="5400000">
          <a:off x="2978687" y="112768"/>
          <a:ext cx="916197" cy="152453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75C6C-1C35-4263-9712-CB5EB264428A}">
      <dsp:nvSpPr>
        <dsp:cNvPr id="0" name=""/>
        <dsp:cNvSpPr/>
      </dsp:nvSpPr>
      <dsp:spPr>
        <a:xfrm>
          <a:off x="2821973" y="647376"/>
          <a:ext cx="1895035" cy="111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研究函数</a:t>
          </a:r>
        </a:p>
      </dsp:txBody>
      <dsp:txXfrm>
        <a:off x="2821973" y="647376"/>
        <a:ext cx="1895035" cy="1118083"/>
      </dsp:txXfrm>
    </dsp:sp>
    <dsp:sp modelId="{4E6B6C7E-27F4-4940-9197-ED2501ACB137}">
      <dsp:nvSpPr>
        <dsp:cNvPr id="0" name=""/>
        <dsp:cNvSpPr/>
      </dsp:nvSpPr>
      <dsp:spPr>
        <a:xfrm>
          <a:off x="3942417" y="530"/>
          <a:ext cx="259689" cy="25968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6479E-BA4D-4B39-B557-E07587204BB4}">
      <dsp:nvSpPr>
        <dsp:cNvPr id="0" name=""/>
        <dsp:cNvSpPr/>
      </dsp:nvSpPr>
      <dsp:spPr>
        <a:xfrm rot="5400000">
          <a:off x="4922015" y="-54878"/>
          <a:ext cx="916197" cy="152453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68250-C686-485C-8B14-297279346572}">
      <dsp:nvSpPr>
        <dsp:cNvPr id="0" name=""/>
        <dsp:cNvSpPr/>
      </dsp:nvSpPr>
      <dsp:spPr>
        <a:xfrm>
          <a:off x="4898546" y="450973"/>
          <a:ext cx="1737635" cy="707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应用函数</a:t>
          </a:r>
        </a:p>
      </dsp:txBody>
      <dsp:txXfrm>
        <a:off x="4898546" y="450973"/>
        <a:ext cx="1737635" cy="70787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2177603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作业布置</a:t>
          </a:r>
        </a:p>
      </dsp:txBody>
      <dsp:txXfrm>
        <a:off x="2208399" y="30796"/>
        <a:ext cx="2817220" cy="5692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57071-EA97-42DF-BE74-025B62D1993C}">
      <dsp:nvSpPr>
        <dsp:cNvPr id="0" name=""/>
        <dsp:cNvSpPr/>
      </dsp:nvSpPr>
      <dsp:spPr>
        <a:xfrm>
          <a:off x="-5454469" y="-841577"/>
          <a:ext cx="6544649" cy="6544649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3AFB5-8EF4-4B29-AFFA-09DE446C8E00}">
      <dsp:nvSpPr>
        <dsp:cNvPr id="0" name=""/>
        <dsp:cNvSpPr/>
      </dsp:nvSpPr>
      <dsp:spPr>
        <a:xfrm>
          <a:off x="893664" y="694513"/>
          <a:ext cx="6133526" cy="13888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23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在一个变化过程中，如果有两个变量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x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与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y</a:t>
          </a:r>
          <a:r>
            <a:rPr lang="en-US" altLang="zh-CN" sz="2000" b="1" kern="1200" dirty="0">
              <a:solidFill>
                <a:schemeClr val="bg1"/>
              </a:solidFill>
              <a:latin typeface="+mj-ea"/>
              <a:ea typeface="+mj-ea"/>
            </a:rPr>
            <a:t>,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并且对于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x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的每一个确定的值，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y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都有唯一确定的值与其对应，那么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x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叫做自变量，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y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是</a:t>
          </a:r>
          <a:r>
            <a:rPr lang="en-US" altLang="zh-CN" sz="2000" b="1" i="1" kern="1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x</a:t>
          </a:r>
          <a:r>
            <a:rPr lang="zh-CN" altLang="en-US" sz="2000" b="1" kern="1200" dirty="0">
              <a:solidFill>
                <a:schemeClr val="bg1"/>
              </a:solidFill>
              <a:latin typeface="+mj-ea"/>
              <a:ea typeface="+mj-ea"/>
            </a:rPr>
            <a:t>的函数</a:t>
          </a:r>
          <a:endParaRPr lang="zh-CN" altLang="en-US" sz="2000" b="1" kern="1200" dirty="0">
            <a:solidFill>
              <a:schemeClr val="bg1"/>
            </a:solidFill>
          </a:endParaRPr>
        </a:p>
      </dsp:txBody>
      <dsp:txXfrm>
        <a:off x="893664" y="694513"/>
        <a:ext cx="6133526" cy="1388831"/>
      </dsp:txXfrm>
    </dsp:sp>
    <dsp:sp modelId="{AD81B759-A9CD-46FC-BB81-35B7DBC490BD}">
      <dsp:nvSpPr>
        <dsp:cNvPr id="0" name=""/>
        <dsp:cNvSpPr/>
      </dsp:nvSpPr>
      <dsp:spPr>
        <a:xfrm>
          <a:off x="25644" y="520909"/>
          <a:ext cx="1736039" cy="1736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F82A1D-AC91-4748-ACF6-2FB6D8E2D3C1}">
      <dsp:nvSpPr>
        <dsp:cNvPr id="0" name=""/>
        <dsp:cNvSpPr/>
      </dsp:nvSpPr>
      <dsp:spPr>
        <a:xfrm>
          <a:off x="911574" y="2920824"/>
          <a:ext cx="6097706" cy="1103482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238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</a:rPr>
            <a:t>      </a:t>
          </a:r>
          <a:r>
            <a:rPr lang="zh-CN" altLang="en-US" sz="2400" b="1" kern="1200" dirty="0">
              <a:solidFill>
                <a:schemeClr val="bg1"/>
              </a:solidFill>
            </a:rPr>
            <a:t>解析式法，图象法，列表法</a:t>
          </a:r>
        </a:p>
      </dsp:txBody>
      <dsp:txXfrm>
        <a:off x="911574" y="2920824"/>
        <a:ext cx="6097706" cy="1103482"/>
      </dsp:txXfrm>
    </dsp:sp>
    <dsp:sp modelId="{02389828-9661-4BAE-9DC3-AE15E167C54F}">
      <dsp:nvSpPr>
        <dsp:cNvPr id="0" name=""/>
        <dsp:cNvSpPr/>
      </dsp:nvSpPr>
      <dsp:spPr>
        <a:xfrm>
          <a:off x="25644" y="2604545"/>
          <a:ext cx="1736039" cy="1736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1877465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sp:txBody>
      <dsp:txXfrm>
        <a:off x="1908261" y="30796"/>
        <a:ext cx="2817220" cy="5692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1877465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sp:txBody>
      <dsp:txXfrm>
        <a:off x="1908261" y="30796"/>
        <a:ext cx="2817220" cy="569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1716149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探索发现</a:t>
          </a:r>
        </a:p>
      </dsp:txBody>
      <dsp:txXfrm>
        <a:off x="1746945" y="30796"/>
        <a:ext cx="2817220" cy="569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1877465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sp:txBody>
      <dsp:txXfrm>
        <a:off x="1908261" y="30796"/>
        <a:ext cx="2817220" cy="5692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1877465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基础练习</a:t>
          </a:r>
        </a:p>
      </dsp:txBody>
      <dsp:txXfrm>
        <a:off x="1908261" y="30796"/>
        <a:ext cx="2817220" cy="5692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8A7A-2211-4792-8C95-32AE2F1100F8}">
      <dsp:nvSpPr>
        <dsp:cNvPr id="0" name=""/>
        <dsp:cNvSpPr/>
      </dsp:nvSpPr>
      <dsp:spPr>
        <a:xfrm>
          <a:off x="1877465" y="0"/>
          <a:ext cx="2878812" cy="630849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巩固训练</a:t>
          </a:r>
        </a:p>
      </dsp:txBody>
      <dsp:txXfrm>
        <a:off x="1908261" y="30796"/>
        <a:ext cx="2817220" cy="569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png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1.png"/><Relationship Id="rId5" Type="http://schemas.openxmlformats.org/officeDocument/2006/relationships/tags" Target="../tags/tag4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00" y="0"/>
            <a:ext cx="66341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443" y="4001246"/>
            <a:ext cx="1509712" cy="87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69925" y="3239930"/>
            <a:ext cx="4727576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69925" y="2019657"/>
            <a:ext cx="4727576" cy="1157927"/>
          </a:xfrm>
        </p:spPr>
        <p:txBody>
          <a:bodyPr lIns="0" anchor="b">
            <a:normAutofit/>
          </a:bodyPr>
          <a:lstStyle>
            <a:lvl1pPr algn="l">
              <a:defRPr sz="3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90707" y="4291076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690707" y="4774854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8131" y="1247328"/>
            <a:ext cx="1757853" cy="1817180"/>
          </a:xfrm>
          <a:prstGeom prst="rect">
            <a:avLst/>
          </a:prstGeom>
        </p:spPr>
      </p:pic>
      <p:sp>
        <p:nvSpPr>
          <p:cNvPr id="2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40372" y="1526227"/>
            <a:ext cx="387119" cy="39002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386407" y="1526227"/>
            <a:ext cx="5419185" cy="895350"/>
          </a:xfrm>
        </p:spPr>
        <p:txBody>
          <a:bodyPr lIns="0" anchor="b">
            <a:normAutofit/>
          </a:bodyPr>
          <a:lstStyle>
            <a:lvl1pPr algn="l"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87523" y="24943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" y="-1"/>
            <a:ext cx="66341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905792" y="2618245"/>
            <a:ext cx="4895251" cy="1621509"/>
          </a:xfrm>
        </p:spPr>
        <p:txBody>
          <a:bodyPr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00" y="0"/>
            <a:ext cx="66341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443" y="4001246"/>
            <a:ext cx="1509712" cy="87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69925" y="3239930"/>
            <a:ext cx="4727576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69925" y="2019657"/>
            <a:ext cx="4727576" cy="1157927"/>
          </a:xfrm>
        </p:spPr>
        <p:txBody>
          <a:bodyPr lIns="0" anchor="b">
            <a:normAutofit/>
          </a:bodyPr>
          <a:lstStyle>
            <a:lvl1pPr algn="l">
              <a:defRPr sz="3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90707" y="4291076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690707" y="4774854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3508" y="127024"/>
            <a:ext cx="526373" cy="53032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/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10601" y="5940459"/>
            <a:ext cx="732164" cy="737656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8131" y="1247328"/>
            <a:ext cx="1757853" cy="1817180"/>
          </a:xfrm>
          <a:prstGeom prst="rect">
            <a:avLst/>
          </a:prstGeom>
        </p:spPr>
      </p:pic>
      <p:sp>
        <p:nvSpPr>
          <p:cNvPr id="2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40372" y="1526227"/>
            <a:ext cx="387119" cy="39002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386407" y="1526227"/>
            <a:ext cx="5419185" cy="895350"/>
          </a:xfrm>
        </p:spPr>
        <p:txBody>
          <a:bodyPr lIns="0" anchor="b">
            <a:normAutofit/>
          </a:bodyPr>
          <a:lstStyle>
            <a:lvl1pPr algn="l"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87523" y="24943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3" cy="538890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" y="-1"/>
            <a:ext cx="66341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905792" y="2618245"/>
            <a:ext cx="4895251" cy="1621509"/>
          </a:xfrm>
        </p:spPr>
        <p:txBody>
          <a:bodyPr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ags" Target="../tags/tag33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36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ags" Target="../tags/tag3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ags" Target="../tags/tag38.xml"/><Relationship Id="rId10" Type="http://schemas.openxmlformats.org/officeDocument/2006/relationships/slideLayout" Target="../slideLayouts/slideLayout31.xml"/><Relationship Id="rId19" Type="http://schemas.openxmlformats.org/officeDocument/2006/relationships/tags" Target="../tags/tag3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ags" Target="../tags/tag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69883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87974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14.png"/><Relationship Id="rId9" Type="http://schemas.microsoft.com/office/2007/relationships/diagramDrawing" Target="../diagrams/drawing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16.png"/><Relationship Id="rId9" Type="http://schemas.microsoft.com/office/2007/relationships/diagramDrawing" Target="../diagrams/drawin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diagramDrawing" Target="../diagrams/drawin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9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9313" cy="688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标题 1"/>
          <p:cNvSpPr txBox="1"/>
          <p:nvPr/>
        </p:nvSpPr>
        <p:spPr>
          <a:xfrm>
            <a:off x="1524000" y="738188"/>
            <a:ext cx="9144000" cy="6953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>
              <a:lnSpc>
                <a:spcPct val="90000"/>
              </a:lnSpc>
            </a:pP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空中课堂</a:t>
            </a:r>
            <a:r>
              <a:rPr lang="en-US" altLang="zh-CN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</a:t>
            </a:r>
            <a:r>
              <a:rPr lang="zh-CN" altLang="zh-CN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年级</a:t>
            </a: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</a:t>
            </a:r>
          </a:p>
        </p:txBody>
      </p:sp>
      <p:sp>
        <p:nvSpPr>
          <p:cNvPr id="25602" name="标题 1"/>
          <p:cNvSpPr>
            <a:spLocks noGrp="1"/>
          </p:cNvSpPr>
          <p:nvPr/>
        </p:nvSpPr>
        <p:spPr>
          <a:xfrm>
            <a:off x="864870" y="2102468"/>
            <a:ext cx="10742456" cy="903639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ClrTx/>
              <a:buSzTx/>
              <a:buFontTx/>
            </a:pPr>
            <a:r>
              <a:rPr lang="zh-CN" altLang="en-US" sz="5000" kern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第十九章</a:t>
            </a:r>
            <a:r>
              <a:rPr lang="en-US" altLang="zh-CN" sz="5000" kern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</a:t>
            </a:r>
            <a:r>
              <a:rPr lang="zh-CN" altLang="en-US" sz="5000" kern="1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一次函数章末复习课</a:t>
            </a:r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1524000" y="3675063"/>
            <a:ext cx="9144000" cy="4857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>
            <a:normAutofit fontScale="97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000" b="0" i="0" u="none" strike="noStrike" kern="1200" cap="none" spc="0" normalizeH="0" baseline="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授课教师：董伟</a:t>
            </a:r>
            <a:endParaRPr kumimoji="0" lang="en-US" altLang="zh-CN" sz="3000" b="0" i="0" u="none" strike="noStrike" kern="1200" cap="none" spc="0" normalizeH="0" baseline="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25606" name="副标题 2"/>
          <p:cNvSpPr txBox="1"/>
          <p:nvPr/>
        </p:nvSpPr>
        <p:spPr>
          <a:xfrm>
            <a:off x="1327150" y="4580255"/>
            <a:ext cx="9942513" cy="10620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教师简介：中学一级教师，邯郸市优秀班主任，邯郸市数学优质课比赛一等奖，</a:t>
            </a: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河北省数学优质课比赛二等奖</a:t>
            </a:r>
          </a:p>
        </p:txBody>
      </p:sp>
      <p:sp>
        <p:nvSpPr>
          <p:cNvPr id="5" name="副标题 2"/>
          <p:cNvSpPr txBox="1"/>
          <p:nvPr/>
        </p:nvSpPr>
        <p:spPr>
          <a:xfrm>
            <a:off x="1524000" y="5484813"/>
            <a:ext cx="9144000" cy="4841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90000"/>
              </a:lnSpc>
            </a:pP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邯郸市第二十五中学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30DF62-403C-4932-B6A8-B2E7EE61C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86" y="1439446"/>
            <a:ext cx="110682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均匀地向一个容器中注水,最后把容器注满,在注水过程中,水面高度</a:t>
            </a:r>
            <a:r>
              <a:rPr kumimoji="0" lang="zh-CN" altLang="zh-CN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随时间</a:t>
            </a:r>
            <a:r>
              <a:rPr lang="zh-CN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的变化规律如图所示(图中</a:t>
            </a:r>
            <a:r>
              <a:rPr kumimoji="0" lang="zh-CN" altLang="zh-CN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OABC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为一折线),则对应的这个容器的形状是(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    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) 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 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1C67A9C-EB95-4F9B-8992-B8EF68D79086}"/>
              </a:ext>
            </a:extLst>
          </p:cNvPr>
          <p:cNvCxnSpPr/>
          <p:nvPr/>
        </p:nvCxnSpPr>
        <p:spPr>
          <a:xfrm>
            <a:off x="655093" y="1147845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图示 11">
            <a:extLst>
              <a:ext uri="{FF2B5EF4-FFF2-40B4-BE49-F238E27FC236}">
                <a16:creationId xmlns:a16="http://schemas.microsoft.com/office/drawing/2014/main" id="{980BEB61-E587-4EF9-8745-D76904320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382034"/>
              </p:ext>
            </p:extLst>
          </p:nvPr>
        </p:nvGraphicFramePr>
        <p:xfrm>
          <a:off x="2560320" y="429741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CC731FBE-157C-4813-8560-5E73C24491EF}"/>
              </a:ext>
            </a:extLst>
          </p:cNvPr>
          <p:cNvGrpSpPr/>
          <p:nvPr/>
        </p:nvGrpSpPr>
        <p:grpSpPr>
          <a:xfrm>
            <a:off x="4514194" y="3271897"/>
            <a:ext cx="1429406" cy="1560460"/>
            <a:chOff x="4085897" y="3557424"/>
            <a:chExt cx="2010103" cy="17194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流程图: 磁盘 12">
              <a:extLst>
                <a:ext uri="{FF2B5EF4-FFF2-40B4-BE49-F238E27FC236}">
                  <a16:creationId xmlns:a16="http://schemas.microsoft.com/office/drawing/2014/main" id="{F712130C-D634-4AFE-BB35-399E36E79C57}"/>
                </a:ext>
              </a:extLst>
            </p:cNvPr>
            <p:cNvSpPr/>
            <p:nvPr/>
          </p:nvSpPr>
          <p:spPr>
            <a:xfrm>
              <a:off x="4085897" y="4445877"/>
              <a:ext cx="2010103" cy="830997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流程图: 磁盘 13">
              <a:extLst>
                <a:ext uri="{FF2B5EF4-FFF2-40B4-BE49-F238E27FC236}">
                  <a16:creationId xmlns:a16="http://schemas.microsoft.com/office/drawing/2014/main" id="{89DFF0E6-C5EE-4BDD-AA55-017AE027FF4B}"/>
                </a:ext>
              </a:extLst>
            </p:cNvPr>
            <p:cNvSpPr/>
            <p:nvPr/>
          </p:nvSpPr>
          <p:spPr>
            <a:xfrm>
              <a:off x="4504382" y="3909848"/>
              <a:ext cx="1163321" cy="697409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磁盘 14">
              <a:extLst>
                <a:ext uri="{FF2B5EF4-FFF2-40B4-BE49-F238E27FC236}">
                  <a16:creationId xmlns:a16="http://schemas.microsoft.com/office/drawing/2014/main" id="{FFE4E931-615D-4EC8-BEA3-DA7E4F45B57F}"/>
                </a:ext>
              </a:extLst>
            </p:cNvPr>
            <p:cNvSpPr/>
            <p:nvPr/>
          </p:nvSpPr>
          <p:spPr>
            <a:xfrm>
              <a:off x="4776952" y="3557424"/>
              <a:ext cx="586928" cy="464335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66C3DF5-DC09-450F-B785-E3D753C7C71C}"/>
              </a:ext>
            </a:extLst>
          </p:cNvPr>
          <p:cNvGrpSpPr/>
          <p:nvPr/>
        </p:nvGrpSpPr>
        <p:grpSpPr>
          <a:xfrm>
            <a:off x="7000999" y="3306766"/>
            <a:ext cx="1581806" cy="1573946"/>
            <a:chOff x="4085897" y="3909848"/>
            <a:chExt cx="2010103" cy="162791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0" name="流程图: 磁盘 19">
              <a:extLst>
                <a:ext uri="{FF2B5EF4-FFF2-40B4-BE49-F238E27FC236}">
                  <a16:creationId xmlns:a16="http://schemas.microsoft.com/office/drawing/2014/main" id="{1D400CCC-A520-4FC5-9684-0F0498310AAF}"/>
                </a:ext>
              </a:extLst>
            </p:cNvPr>
            <p:cNvSpPr/>
            <p:nvPr/>
          </p:nvSpPr>
          <p:spPr>
            <a:xfrm>
              <a:off x="4792578" y="5073429"/>
              <a:ext cx="586928" cy="464335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流程图: 磁盘 17">
              <a:extLst>
                <a:ext uri="{FF2B5EF4-FFF2-40B4-BE49-F238E27FC236}">
                  <a16:creationId xmlns:a16="http://schemas.microsoft.com/office/drawing/2014/main" id="{7E2FC3F7-A43D-489C-B09E-639724CE9D11}"/>
                </a:ext>
              </a:extLst>
            </p:cNvPr>
            <p:cNvSpPr/>
            <p:nvPr/>
          </p:nvSpPr>
          <p:spPr>
            <a:xfrm>
              <a:off x="4085897" y="4445877"/>
              <a:ext cx="2010103" cy="830997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流程图: 磁盘 18">
              <a:extLst>
                <a:ext uri="{FF2B5EF4-FFF2-40B4-BE49-F238E27FC236}">
                  <a16:creationId xmlns:a16="http://schemas.microsoft.com/office/drawing/2014/main" id="{53D2F377-EE62-4949-80B6-B02682C9E21D}"/>
                </a:ext>
              </a:extLst>
            </p:cNvPr>
            <p:cNvSpPr/>
            <p:nvPr/>
          </p:nvSpPr>
          <p:spPr>
            <a:xfrm>
              <a:off x="4504382" y="3909848"/>
              <a:ext cx="1163321" cy="697409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A2D1803-11CF-4E33-A82F-8FAA28437921}"/>
              </a:ext>
            </a:extLst>
          </p:cNvPr>
          <p:cNvGrpSpPr/>
          <p:nvPr/>
        </p:nvGrpSpPr>
        <p:grpSpPr>
          <a:xfrm>
            <a:off x="9529332" y="3317999"/>
            <a:ext cx="1581806" cy="1590319"/>
            <a:chOff x="4085897" y="4006939"/>
            <a:chExt cx="2010103" cy="174591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流程图: 磁盘 22">
              <a:extLst>
                <a:ext uri="{FF2B5EF4-FFF2-40B4-BE49-F238E27FC236}">
                  <a16:creationId xmlns:a16="http://schemas.microsoft.com/office/drawing/2014/main" id="{04EBD605-BA71-4628-B094-4B21353567C2}"/>
                </a:ext>
              </a:extLst>
            </p:cNvPr>
            <p:cNvSpPr/>
            <p:nvPr/>
          </p:nvSpPr>
          <p:spPr>
            <a:xfrm>
              <a:off x="4529318" y="5055447"/>
              <a:ext cx="1163321" cy="697409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流程图: 磁盘 21">
              <a:extLst>
                <a:ext uri="{FF2B5EF4-FFF2-40B4-BE49-F238E27FC236}">
                  <a16:creationId xmlns:a16="http://schemas.microsoft.com/office/drawing/2014/main" id="{39215104-331D-4FA7-BAD0-F8BA69992085}"/>
                </a:ext>
              </a:extLst>
            </p:cNvPr>
            <p:cNvSpPr/>
            <p:nvPr/>
          </p:nvSpPr>
          <p:spPr>
            <a:xfrm>
              <a:off x="4085897" y="4445877"/>
              <a:ext cx="2010103" cy="830997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流程图: 磁盘 23">
              <a:extLst>
                <a:ext uri="{FF2B5EF4-FFF2-40B4-BE49-F238E27FC236}">
                  <a16:creationId xmlns:a16="http://schemas.microsoft.com/office/drawing/2014/main" id="{B86B8ECA-6700-4E49-95A4-8082924DEA70}"/>
                </a:ext>
              </a:extLst>
            </p:cNvPr>
            <p:cNvSpPr/>
            <p:nvPr/>
          </p:nvSpPr>
          <p:spPr>
            <a:xfrm>
              <a:off x="4701645" y="4006939"/>
              <a:ext cx="742241" cy="633912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AE0CCCEB-5D91-4728-B303-5C6C312ED160}"/>
              </a:ext>
            </a:extLst>
          </p:cNvPr>
          <p:cNvSpPr txBox="1"/>
          <p:nvPr/>
        </p:nvSpPr>
        <p:spPr>
          <a:xfrm>
            <a:off x="4061490" y="4554490"/>
            <a:ext cx="52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chemeClr val="bg1"/>
                </a:solidFill>
              </a:rPr>
              <a:t>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1187671-2949-4841-8CB1-AD7C480D067D}"/>
              </a:ext>
            </a:extLst>
          </p:cNvPr>
          <p:cNvSpPr txBox="1"/>
          <p:nvPr/>
        </p:nvSpPr>
        <p:spPr>
          <a:xfrm>
            <a:off x="6833188" y="4554490"/>
            <a:ext cx="52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chemeClr val="bg1"/>
                </a:solidFill>
              </a:rPr>
              <a:t>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EDF169F-D829-4E2A-98C8-6B1C6EB702B1}"/>
              </a:ext>
            </a:extLst>
          </p:cNvPr>
          <p:cNvSpPr txBox="1"/>
          <p:nvPr/>
        </p:nvSpPr>
        <p:spPr>
          <a:xfrm>
            <a:off x="9153749" y="4455278"/>
            <a:ext cx="52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chemeClr val="bg1"/>
                </a:solidFill>
              </a:rPr>
              <a:t>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9FBF178D-44F2-4AD5-9BC2-7AC74D240AEA}"/>
              </a:ext>
            </a:extLst>
          </p:cNvPr>
          <p:cNvGrpSpPr/>
          <p:nvPr/>
        </p:nvGrpSpPr>
        <p:grpSpPr>
          <a:xfrm>
            <a:off x="794356" y="2907393"/>
            <a:ext cx="2510974" cy="2253562"/>
            <a:chOff x="655093" y="2663381"/>
            <a:chExt cx="2510974" cy="2253562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162F6B0D-3475-485F-B2B7-73802F97EAA3}"/>
                </a:ext>
              </a:extLst>
            </p:cNvPr>
            <p:cNvGrpSpPr/>
            <p:nvPr/>
          </p:nvGrpSpPr>
          <p:grpSpPr>
            <a:xfrm>
              <a:off x="655093" y="2663381"/>
              <a:ext cx="2496447" cy="2253562"/>
              <a:chOff x="604865" y="2762593"/>
              <a:chExt cx="2496447" cy="2253562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2D434C0-8067-40AD-A6E0-68A45FBDB209}"/>
                  </a:ext>
                </a:extLst>
              </p:cNvPr>
              <p:cNvGrpSpPr/>
              <p:nvPr/>
            </p:nvGrpSpPr>
            <p:grpSpPr>
              <a:xfrm>
                <a:off x="604865" y="2762593"/>
                <a:ext cx="2496447" cy="2253562"/>
                <a:chOff x="907121" y="3004260"/>
                <a:chExt cx="2496447" cy="2253562"/>
              </a:xfrm>
            </p:grpSpPr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C3728AFE-63CF-40CC-83A9-C886BDBBA9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7121" y="4566525"/>
                  <a:ext cx="2332693" cy="0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417501C4-8138-4C7E-903C-68755B191DF0}"/>
                    </a:ext>
                  </a:extLst>
                </p:cNvPr>
                <p:cNvSpPr txBox="1"/>
                <p:nvPr/>
              </p:nvSpPr>
              <p:spPr>
                <a:xfrm>
                  <a:off x="1164908" y="4516854"/>
                  <a:ext cx="97568" cy="432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725F855F-3A40-4BB2-9BFF-ADCF9C2668EE}"/>
                    </a:ext>
                  </a:extLst>
                </p:cNvPr>
                <p:cNvSpPr txBox="1"/>
                <p:nvPr/>
              </p:nvSpPr>
              <p:spPr>
                <a:xfrm>
                  <a:off x="3097264" y="4554490"/>
                  <a:ext cx="30630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BE46627B-FFA6-4F7D-BB45-DD268D95C63F}"/>
                    </a:ext>
                  </a:extLst>
                </p:cNvPr>
                <p:cNvSpPr txBox="1"/>
                <p:nvPr/>
              </p:nvSpPr>
              <p:spPr>
                <a:xfrm>
                  <a:off x="1060540" y="3004260"/>
                  <a:ext cx="30630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zh-CN" altLang="en-US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86F6041F-77A1-46FD-A3D3-2F85046F62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91676" y="3153106"/>
                  <a:ext cx="0" cy="2104716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08582F8B-E4BB-49A5-AC3A-43FE66265A81}"/>
                  </a:ext>
                </a:extLst>
              </p:cNvPr>
              <p:cNvCxnSpPr/>
              <p:nvPr/>
            </p:nvCxnSpPr>
            <p:spPr>
              <a:xfrm flipV="1">
                <a:off x="1089420" y="3833304"/>
                <a:ext cx="526546" cy="491554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859255BB-F46A-4C13-91A4-31D04E6541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7997" y="3636675"/>
                <a:ext cx="990693" cy="2048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3C9FAFD6-8CC8-4A93-9E5A-CFF231E4AE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5576" y="3037903"/>
                <a:ext cx="371741" cy="60656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C54B444B-22E1-469F-9CCA-E23CF98AB60C}"/>
                </a:ext>
              </a:extLst>
            </p:cNvPr>
            <p:cNvSpPr txBox="1"/>
            <p:nvPr/>
          </p:nvSpPr>
          <p:spPr>
            <a:xfrm>
              <a:off x="1321186" y="3347819"/>
              <a:ext cx="520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EE5DB033-7015-441E-8605-FB03B7DA84EC}"/>
                </a:ext>
              </a:extLst>
            </p:cNvPr>
            <p:cNvSpPr txBox="1"/>
            <p:nvPr/>
          </p:nvSpPr>
          <p:spPr>
            <a:xfrm>
              <a:off x="2606851" y="3402920"/>
              <a:ext cx="520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3475B5B-E43D-41A9-B7A2-E05C84269E7A}"/>
                </a:ext>
              </a:extLst>
            </p:cNvPr>
            <p:cNvSpPr txBox="1"/>
            <p:nvPr/>
          </p:nvSpPr>
          <p:spPr>
            <a:xfrm>
              <a:off x="2645804" y="2669579"/>
              <a:ext cx="520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id="{F62A2586-AF87-4A8D-99D4-FD5CEF1C80B1}"/>
              </a:ext>
            </a:extLst>
          </p:cNvPr>
          <p:cNvSpPr txBox="1"/>
          <p:nvPr/>
        </p:nvSpPr>
        <p:spPr>
          <a:xfrm>
            <a:off x="10305926" y="1813083"/>
            <a:ext cx="52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DA13A62-FB88-45ED-BE1A-27F748E9A0C2}"/>
              </a:ext>
            </a:extLst>
          </p:cNvPr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91A8390-D245-46F4-B3F7-5A3CC2335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011689"/>
              </p:ext>
            </p:extLst>
          </p:nvPr>
        </p:nvGraphicFramePr>
        <p:xfrm>
          <a:off x="2560320" y="373179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49C62DBA-BBFF-482A-8190-5F5DEB4DDC42}"/>
              </a:ext>
            </a:extLst>
          </p:cNvPr>
          <p:cNvGrpSpPr/>
          <p:nvPr/>
        </p:nvGrpSpPr>
        <p:grpSpPr>
          <a:xfrm>
            <a:off x="7418396" y="3765211"/>
            <a:ext cx="3983145" cy="2398428"/>
            <a:chOff x="7136642" y="4364261"/>
            <a:chExt cx="3983145" cy="2398428"/>
          </a:xfrm>
        </p:grpSpPr>
        <p:sp>
          <p:nvSpPr>
            <p:cNvPr id="19" name="对话气泡: 圆角矩形 18">
              <a:extLst>
                <a:ext uri="{FF2B5EF4-FFF2-40B4-BE49-F238E27FC236}">
                  <a16:creationId xmlns:a16="http://schemas.microsoft.com/office/drawing/2014/main" id="{A3094740-3AF3-4522-98C6-2CD2A9D00DA7}"/>
                </a:ext>
              </a:extLst>
            </p:cNvPr>
            <p:cNvSpPr/>
            <p:nvPr/>
          </p:nvSpPr>
          <p:spPr>
            <a:xfrm rot="10800000">
              <a:off x="7136642" y="4364261"/>
              <a:ext cx="3701208" cy="2398428"/>
            </a:xfrm>
            <a:prstGeom prst="wedgeRoundRect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9D6C03B9-C559-4CCF-9720-93ABC0BEC67E}"/>
                    </a:ext>
                  </a:extLst>
                </p:cNvPr>
                <p:cNvSpPr txBox="1"/>
                <p:nvPr/>
              </p:nvSpPr>
              <p:spPr>
                <a:xfrm>
                  <a:off x="7239071" y="4726234"/>
                  <a:ext cx="3880716" cy="1681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2400" b="1" dirty="0">
                      <a:effectLst/>
                      <a:latin typeface="Cambria Math" panose="02040503050406030204" pitchFamily="18" charset="0"/>
                    </a:rPr>
                    <a:t>一次函数性质：</a:t>
                  </a:r>
                  <a:endParaRPr lang="en-US" altLang="zh-CN" sz="24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zh-CN" altLang="en-US" sz="2400" b="1" dirty="0">
                      <a:solidFill>
                        <a:schemeClr val="tx1"/>
                      </a:solidFill>
                      <a:effectLst/>
                    </a:rPr>
                    <a:t>随</a:t>
                  </a:r>
                  <a14:m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zh-CN" altLang="en-US" sz="2400" b="1" dirty="0">
                      <a:solidFill>
                        <a:schemeClr val="tx1"/>
                      </a:solidFill>
                      <a:effectLst/>
                    </a:rPr>
                    <a:t>的增大而增大</a:t>
                  </a:r>
                  <a:endParaRPr lang="en-US" altLang="zh-CN" sz="2400" b="1" dirty="0">
                    <a:solidFill>
                      <a:schemeClr val="tx1"/>
                    </a:solidFill>
                    <a:effectLst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zh-CN" altLang="en-US" sz="2400" b="1" dirty="0">
                      <a:solidFill>
                        <a:schemeClr val="tx1"/>
                      </a:solidFill>
                      <a:effectLst/>
                    </a:rPr>
                    <a:t>随</a:t>
                  </a:r>
                  <a14:m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zh-CN" altLang="en-US" sz="2400" b="1" dirty="0">
                      <a:solidFill>
                        <a:schemeClr val="tx1"/>
                      </a:solidFill>
                      <a:effectLst/>
                    </a:rPr>
                    <a:t>的增大而减小</a:t>
                  </a:r>
                  <a:endParaRPr lang="zh-CN" altLang="en-US" sz="2400" b="1" dirty="0">
                    <a:solidFill>
                      <a:schemeClr val="tx1"/>
                    </a:solidFill>
                    <a:effectLst/>
                    <a:latin typeface="+mj-ea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9D6C03B9-C559-4CCF-9720-93ABC0BEC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71" y="4726234"/>
                  <a:ext cx="3880716" cy="1681294"/>
                </a:xfrm>
                <a:prstGeom prst="rect">
                  <a:avLst/>
                </a:prstGeom>
                <a:blipFill>
                  <a:blip r:embed="rId7"/>
                  <a:stretch>
                    <a:fillRect l="-2516" b="-652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CD2B115-8BDC-4A18-8F78-5B89DDA5AFBB}"/>
              </a:ext>
            </a:extLst>
          </p:cNvPr>
          <p:cNvSpPr txBox="1"/>
          <p:nvPr/>
        </p:nvSpPr>
        <p:spPr>
          <a:xfrm>
            <a:off x="648019" y="1292854"/>
            <a:ext cx="11079779" cy="16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下列三条直线中，与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轴的交点坐标相同的两条直线是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___________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，互相平行的两条直线是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______________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，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的值随着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值的增大而减小的是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______________.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）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            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）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=-3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             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）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=-3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8FC7DD6-12C3-42BC-9F7D-E681523BD866}"/>
              </a:ext>
            </a:extLst>
          </p:cNvPr>
          <p:cNvSpPr txBox="1"/>
          <p:nvPr/>
        </p:nvSpPr>
        <p:spPr>
          <a:xfrm>
            <a:off x="2560320" y="1870258"/>
            <a:ext cx="174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FF00"/>
                </a:solidFill>
              </a:rPr>
              <a:t>）和（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FF00"/>
                </a:solidFill>
              </a:rPr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F75131-331D-4C38-B9EF-7A64FD0F9F26}"/>
              </a:ext>
            </a:extLst>
          </p:cNvPr>
          <p:cNvSpPr txBox="1"/>
          <p:nvPr/>
        </p:nvSpPr>
        <p:spPr>
          <a:xfrm>
            <a:off x="8161765" y="1346255"/>
            <a:ext cx="203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FF00"/>
                </a:solidFill>
              </a:rPr>
              <a:t>）和（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FF00"/>
                </a:solidFill>
              </a:rPr>
              <a:t>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1762142-7D5D-445C-9C0F-F7D603B3B2D3}"/>
              </a:ext>
            </a:extLst>
          </p:cNvPr>
          <p:cNvSpPr txBox="1"/>
          <p:nvPr/>
        </p:nvSpPr>
        <p:spPr>
          <a:xfrm>
            <a:off x="9179429" y="1870257"/>
            <a:ext cx="174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FF00"/>
                </a:solidFill>
              </a:rPr>
              <a:t>）和（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FF00"/>
                </a:solidFill>
              </a:rPr>
              <a:t>）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8A607EF-8119-42DB-B828-B5C17A111AEF}"/>
              </a:ext>
            </a:extLst>
          </p:cNvPr>
          <p:cNvGrpSpPr/>
          <p:nvPr/>
        </p:nvGrpSpPr>
        <p:grpSpPr>
          <a:xfrm>
            <a:off x="709716" y="3844086"/>
            <a:ext cx="3701208" cy="2398428"/>
            <a:chOff x="1959163" y="4177665"/>
            <a:chExt cx="3701208" cy="2398428"/>
          </a:xfrm>
        </p:grpSpPr>
        <p:sp>
          <p:nvSpPr>
            <p:cNvPr id="15" name="对话气泡: 圆角矩形 14">
              <a:extLst>
                <a:ext uri="{FF2B5EF4-FFF2-40B4-BE49-F238E27FC236}">
                  <a16:creationId xmlns:a16="http://schemas.microsoft.com/office/drawing/2014/main" id="{58F1C871-5C73-4E46-A295-3EAC25A8B12B}"/>
                </a:ext>
              </a:extLst>
            </p:cNvPr>
            <p:cNvSpPr/>
            <p:nvPr/>
          </p:nvSpPr>
          <p:spPr>
            <a:xfrm rot="10800000">
              <a:off x="1959163" y="4177665"/>
              <a:ext cx="3701208" cy="2398428"/>
            </a:xfrm>
            <a:prstGeom prst="wedgeRoundRect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A256476-4155-4536-B441-FF01938AE7F6}"/>
                    </a:ext>
                  </a:extLst>
                </p:cNvPr>
                <p:cNvSpPr txBox="1"/>
                <p:nvPr/>
              </p:nvSpPr>
              <p:spPr>
                <a:xfrm>
                  <a:off x="2039906" y="4534757"/>
                  <a:ext cx="3539722" cy="1684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2400" b="1" dirty="0">
                      <a:solidFill>
                        <a:schemeClr val="tx1"/>
                      </a:solidFill>
                      <a:effectLst/>
                      <a:latin typeface="+mj-ea"/>
                    </a:rPr>
                    <a:t>一次函数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en-US" altLang="zh-CN" sz="2400" b="1" dirty="0">
                      <a:solidFill>
                        <a:schemeClr val="tx1"/>
                      </a:solidFill>
                      <a:effectLst/>
                      <a:latin typeface="+mj-ea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zh-CN" altLang="en-US" sz="2400" b="1" dirty="0">
                      <a:solidFill>
                        <a:schemeClr val="tx1"/>
                      </a:solidFill>
                      <a:effectLst/>
                      <a:latin typeface="+mj-ea"/>
                    </a:rPr>
                    <a:t>是常数，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altLang="zh-CN" sz="2400" b="1" dirty="0">
                      <a:solidFill>
                        <a:schemeClr val="tx1"/>
                      </a:solidFill>
                      <a:effectLst/>
                      <a:latin typeface="+mj-ea"/>
                    </a:rPr>
                    <a:t>)</a:t>
                  </a:r>
                  <a:r>
                    <a:rPr lang="zh-CN" altLang="en-US" sz="2400" b="1" dirty="0">
                      <a:solidFill>
                        <a:schemeClr val="tx1"/>
                      </a:solidFill>
                      <a:effectLst/>
                      <a:latin typeface="+mj-ea"/>
                    </a:rPr>
                    <a:t>与</a:t>
                  </a:r>
                  <a:r>
                    <a:rPr lang="en-US" altLang="zh-CN" sz="2400" b="1" i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zh-CN" altLang="en-US" sz="2400" b="1" dirty="0">
                      <a:solidFill>
                        <a:schemeClr val="tx1"/>
                      </a:solidFill>
                      <a:effectLst/>
                      <a:latin typeface="+mj-ea"/>
                    </a:rPr>
                    <a:t>轴的交点坐标为（</a:t>
                  </a:r>
                  <a:r>
                    <a:rPr lang="en-US" altLang="zh-CN" sz="2400" b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zh-CN" altLang="en-US" sz="2400" b="1" dirty="0">
                      <a:solidFill>
                        <a:schemeClr val="tx1"/>
                      </a:solidFill>
                      <a:effectLst/>
                      <a:latin typeface="+mj-ea"/>
                    </a:rPr>
                    <a:t>，</a:t>
                  </a:r>
                  <a:r>
                    <a:rPr lang="en-US" altLang="zh-CN" sz="2400" b="1" i="1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zh-CN" altLang="en-US" sz="2400" b="1" dirty="0">
                      <a:solidFill>
                        <a:schemeClr val="tx1"/>
                      </a:solidFill>
                      <a:effectLst/>
                      <a:latin typeface="+mj-ea"/>
                    </a:rPr>
                    <a:t>）</a:t>
                  </a:r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7A256476-4155-4536-B441-FF01938AE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9906" y="4534757"/>
                  <a:ext cx="3539722" cy="1684244"/>
                </a:xfrm>
                <a:prstGeom prst="rect">
                  <a:avLst/>
                </a:prstGeom>
                <a:blipFill>
                  <a:blip r:embed="rId8"/>
                  <a:stretch>
                    <a:fillRect l="-2759" r="-690" b="-797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80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F04FD1C-B8F8-420C-8D5D-2362A7854E14}"/>
              </a:ext>
            </a:extLst>
          </p:cNvPr>
          <p:cNvSpPr txBox="1"/>
          <p:nvPr/>
        </p:nvSpPr>
        <p:spPr>
          <a:xfrm>
            <a:off x="566983" y="1372824"/>
            <a:ext cx="10717576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6.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已知一次函数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=-2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+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，当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≤3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时，函数的最大值是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_________,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最小值是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___________.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33C899FA-7612-433D-AB19-E6607CA57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127917"/>
              </p:ext>
            </p:extLst>
          </p:nvPr>
        </p:nvGraphicFramePr>
        <p:xfrm>
          <a:off x="2560320" y="373179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EDD0421-B74F-4371-9B47-B084368C0768}"/>
              </a:ext>
            </a:extLst>
          </p:cNvPr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2A8D667-8352-47E5-A3ED-A5F061485A33}"/>
              </a:ext>
            </a:extLst>
          </p:cNvPr>
          <p:cNvGrpSpPr/>
          <p:nvPr/>
        </p:nvGrpSpPr>
        <p:grpSpPr>
          <a:xfrm>
            <a:off x="7058460" y="2770796"/>
            <a:ext cx="3236250" cy="3693614"/>
            <a:chOff x="4927740" y="2770796"/>
            <a:chExt cx="3236250" cy="3693614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CBFBC5C3-F47E-4C6A-A657-756C08686D51}"/>
                </a:ext>
              </a:extLst>
            </p:cNvPr>
            <p:cNvCxnSpPr/>
            <p:nvPr/>
          </p:nvCxnSpPr>
          <p:spPr>
            <a:xfrm>
              <a:off x="4927740" y="5076646"/>
              <a:ext cx="3178949" cy="0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0409FF1-9F42-4472-A8FE-0BFC32625725}"/>
                </a:ext>
              </a:extLst>
            </p:cNvPr>
            <p:cNvSpPr txBox="1"/>
            <p:nvPr/>
          </p:nvSpPr>
          <p:spPr>
            <a:xfrm>
              <a:off x="5551621" y="5001623"/>
              <a:ext cx="100182" cy="48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805BDFC-C56B-471D-9610-7DA6946BB762}"/>
                </a:ext>
              </a:extLst>
            </p:cNvPr>
            <p:cNvSpPr txBox="1"/>
            <p:nvPr/>
          </p:nvSpPr>
          <p:spPr>
            <a:xfrm>
              <a:off x="7849479" y="5021770"/>
              <a:ext cx="314511" cy="44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FE0A047-385F-40DE-9818-0A9F8B00313A}"/>
                </a:ext>
              </a:extLst>
            </p:cNvPr>
            <p:cNvSpPr txBox="1"/>
            <p:nvPr/>
          </p:nvSpPr>
          <p:spPr>
            <a:xfrm>
              <a:off x="5482960" y="2770796"/>
              <a:ext cx="314511" cy="44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691FD59-FA96-422D-B91E-983901E91E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97472" y="2871121"/>
              <a:ext cx="0" cy="3593289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5A47D9C-121F-4B30-874A-F471D4BEEC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49689" y="2992418"/>
              <a:ext cx="1856126" cy="3356624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6C70FE6-4471-4BBA-8C0D-868BD09278CC}"/>
              </a:ext>
            </a:extLst>
          </p:cNvPr>
          <p:cNvSpPr txBox="1"/>
          <p:nvPr/>
        </p:nvSpPr>
        <p:spPr>
          <a:xfrm>
            <a:off x="8723560" y="1489269"/>
            <a:ext cx="43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88353C-A830-4446-BD65-59078E142BC3}"/>
              </a:ext>
            </a:extLst>
          </p:cNvPr>
          <p:cNvSpPr txBox="1"/>
          <p:nvPr/>
        </p:nvSpPr>
        <p:spPr>
          <a:xfrm>
            <a:off x="1250543" y="1988076"/>
            <a:ext cx="43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DDCC3C0-7A7F-40D7-905C-161AB2D81C71}"/>
              </a:ext>
            </a:extLst>
          </p:cNvPr>
          <p:cNvGrpSpPr/>
          <p:nvPr/>
        </p:nvGrpSpPr>
        <p:grpSpPr>
          <a:xfrm>
            <a:off x="9236536" y="5005953"/>
            <a:ext cx="1909" cy="1276666"/>
            <a:chOff x="7105816" y="5005953"/>
            <a:chExt cx="1909" cy="1276666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ADB0660-6D4E-4E0B-AF93-E353647CDBB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66997" y="5044772"/>
              <a:ext cx="77637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F525033F-F982-4C85-B84C-3706F73E3FE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504738" y="5679633"/>
              <a:ext cx="1205973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58A9A65-6CC0-4319-99CB-187D3F5F6288}"/>
              </a:ext>
            </a:extLst>
          </p:cNvPr>
          <p:cNvGrpSpPr/>
          <p:nvPr/>
        </p:nvGrpSpPr>
        <p:grpSpPr>
          <a:xfrm>
            <a:off x="7531373" y="3313440"/>
            <a:ext cx="2" cy="1755774"/>
            <a:chOff x="5400653" y="3313440"/>
            <a:chExt cx="2" cy="1755774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2DC52A2-3BC8-449A-BC70-071ED4786CF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61836" y="5030396"/>
              <a:ext cx="77637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C77547FE-0C85-4412-AC15-B5DB429798E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36653" y="4177440"/>
              <a:ext cx="17280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4667F4C-A614-453A-8652-C8DA33667957}"/>
              </a:ext>
            </a:extLst>
          </p:cNvPr>
          <p:cNvCxnSpPr>
            <a:cxnSpLocks/>
          </p:cNvCxnSpPr>
          <p:nvPr/>
        </p:nvCxnSpPr>
        <p:spPr>
          <a:xfrm>
            <a:off x="7542772" y="3279450"/>
            <a:ext cx="1676511" cy="302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06ED8C7C-B322-4D05-BC8D-42B4C4FA6072}"/>
              </a:ext>
            </a:extLst>
          </p:cNvPr>
          <p:cNvSpPr txBox="1"/>
          <p:nvPr/>
        </p:nvSpPr>
        <p:spPr>
          <a:xfrm>
            <a:off x="1079235" y="2860447"/>
            <a:ext cx="4606505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</a:rPr>
              <a:t>因为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-2&lt;0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</a:rPr>
              <a:t>所以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FF00"/>
                </a:solidFill>
              </a:rPr>
              <a:t>随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FF00"/>
                </a:solidFill>
              </a:rPr>
              <a:t>的增大而减小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F9A1306-9C59-4B19-A2E9-B97D68FFF429}"/>
              </a:ext>
            </a:extLst>
          </p:cNvPr>
          <p:cNvSpPr txBox="1"/>
          <p:nvPr/>
        </p:nvSpPr>
        <p:spPr>
          <a:xfrm>
            <a:off x="1077886" y="4126469"/>
            <a:ext cx="532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当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=-1</a:t>
            </a:r>
            <a:r>
              <a:rPr lang="zh-CN" altLang="en-US" sz="2400" b="1" dirty="0">
                <a:solidFill>
                  <a:srgbClr val="FFFF00"/>
                </a:solidFill>
              </a:rPr>
              <a:t>时，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=-2×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+3=5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89B949B-4FFF-4F2D-B68D-B7DC929F7F28}"/>
              </a:ext>
            </a:extLst>
          </p:cNvPr>
          <p:cNvSpPr txBox="1"/>
          <p:nvPr/>
        </p:nvSpPr>
        <p:spPr>
          <a:xfrm>
            <a:off x="1077887" y="4689032"/>
            <a:ext cx="532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当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zh-CN" altLang="en-US" sz="2400" b="1" dirty="0">
                <a:solidFill>
                  <a:srgbClr val="FFFF00"/>
                </a:solidFill>
              </a:rPr>
              <a:t>时，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=-2×3+3=-3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18D2EDC-8774-40A0-8F4A-BAC82FA82598}"/>
              </a:ext>
            </a:extLst>
          </p:cNvPr>
          <p:cNvSpPr txBox="1"/>
          <p:nvPr/>
        </p:nvSpPr>
        <p:spPr>
          <a:xfrm>
            <a:off x="7238908" y="5088906"/>
            <a:ext cx="6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AFC4463-A895-48D6-838A-25EE1410E451}"/>
              </a:ext>
            </a:extLst>
          </p:cNvPr>
          <p:cNvSpPr txBox="1"/>
          <p:nvPr/>
        </p:nvSpPr>
        <p:spPr>
          <a:xfrm>
            <a:off x="8843430" y="5076645"/>
            <a:ext cx="6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5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图示 30">
            <a:extLst>
              <a:ext uri="{FF2B5EF4-FFF2-40B4-BE49-F238E27FC236}">
                <a16:creationId xmlns:a16="http://schemas.microsoft.com/office/drawing/2014/main" id="{936CC590-E79A-45A3-9F5D-6E53D8C86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667380"/>
              </p:ext>
            </p:extLst>
          </p:nvPr>
        </p:nvGraphicFramePr>
        <p:xfrm>
          <a:off x="2731044" y="445146"/>
          <a:ext cx="5831201" cy="61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80BAC99-E844-4CFE-9C13-0F5364740246}"/>
              </a:ext>
            </a:extLst>
          </p:cNvPr>
          <p:cNvCxnSpPr/>
          <p:nvPr/>
        </p:nvCxnSpPr>
        <p:spPr>
          <a:xfrm>
            <a:off x="655093" y="1147845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CEB3FC2E-9C49-4CDB-A887-BDC873D47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155306"/>
              </p:ext>
            </p:extLst>
          </p:nvPr>
        </p:nvGraphicFramePr>
        <p:xfrm>
          <a:off x="3832879" y="1319250"/>
          <a:ext cx="5464684" cy="439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391969C3-1277-43C4-9E1E-7CE166E349EC}"/>
              </a:ext>
            </a:extLst>
          </p:cNvPr>
          <p:cNvSpPr txBox="1"/>
          <p:nvPr/>
        </p:nvSpPr>
        <p:spPr>
          <a:xfrm>
            <a:off x="3992648" y="1853906"/>
            <a:ext cx="99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概念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08350A7-DF67-4005-8BD4-FDF2F5BA2D0B}"/>
              </a:ext>
            </a:extLst>
          </p:cNvPr>
          <p:cNvSpPr txBox="1"/>
          <p:nvPr/>
        </p:nvSpPr>
        <p:spPr>
          <a:xfrm>
            <a:off x="4291631" y="3187671"/>
            <a:ext cx="990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图象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B2FA49F-C214-47D0-8568-79F633B1CB03}"/>
              </a:ext>
            </a:extLst>
          </p:cNvPr>
          <p:cNvSpPr txBox="1"/>
          <p:nvPr/>
        </p:nvSpPr>
        <p:spPr>
          <a:xfrm>
            <a:off x="3992647" y="4492893"/>
            <a:ext cx="92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性质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A32335-1671-4477-86E1-D07EAACBAEE1}"/>
              </a:ext>
            </a:extLst>
          </p:cNvPr>
          <p:cNvSpPr txBox="1"/>
          <p:nvPr/>
        </p:nvSpPr>
        <p:spPr>
          <a:xfrm>
            <a:off x="1457167" y="2774407"/>
            <a:ext cx="2547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一次函数</a:t>
            </a:r>
          </a:p>
        </p:txBody>
      </p:sp>
    </p:spTree>
    <p:extLst>
      <p:ext uri="{BB962C8B-B14F-4D97-AF65-F5344CB8AC3E}">
        <p14:creationId xmlns:p14="http://schemas.microsoft.com/office/powerpoint/2010/main" val="42530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352D2C-B7E4-440E-ADBA-E8030CC89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7" t="56777" r="14751" b="25076"/>
          <a:stretch/>
        </p:blipFill>
        <p:spPr>
          <a:xfrm>
            <a:off x="7747970" y="1485027"/>
            <a:ext cx="3608738" cy="2868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3F15BF1-2E8E-40B0-8A7A-2C7FC77328DD}"/>
                  </a:ext>
                </a:extLst>
              </p:cNvPr>
              <p:cNvSpPr txBox="1"/>
              <p:nvPr/>
            </p:nvSpPr>
            <p:spPr>
              <a:xfrm>
                <a:off x="584040" y="1148700"/>
                <a:ext cx="6654378" cy="4991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.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如图，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𝒍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反映了某公司产品的销售收入与销售量的关系，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𝒍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反映了该公司产品的销售成本与销售量的关系，根据图象填空：</a:t>
                </a:r>
                <a:endParaRPr lang="en-US" altLang="zh-CN" sz="24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（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）当销售量为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2t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时，销售收入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=________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元，销售成本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=_________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元；</a:t>
                </a:r>
                <a:endParaRPr lang="en-US" altLang="zh-CN" sz="24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（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）当销售量为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6t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时，销售收入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=________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元，销售成本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=_________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元；</a:t>
                </a:r>
                <a:endParaRPr lang="en-US" altLang="zh-CN" sz="24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（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）当销售量等于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_________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时，销售收入等于销售成本；</a:t>
                </a:r>
                <a:endParaRPr lang="en-US" altLang="zh-CN" sz="24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3F15BF1-2E8E-40B0-8A7A-2C7FC7732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40" y="1148700"/>
                <a:ext cx="6654378" cy="4991751"/>
              </a:xfrm>
              <a:prstGeom prst="rect">
                <a:avLst/>
              </a:prstGeom>
              <a:blipFill>
                <a:blip r:embed="rId4"/>
                <a:stretch>
                  <a:fillRect l="-1467" r="-1283" b="-18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89AC17F-1549-49A0-848D-3B0CA16B9427}"/>
              </a:ext>
            </a:extLst>
          </p:cNvPr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4ECBF86-7FEA-4221-B737-2A8F715E9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374098"/>
              </p:ext>
            </p:extLst>
          </p:nvPr>
        </p:nvGraphicFramePr>
        <p:xfrm>
          <a:off x="2560320" y="373179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FD01113C-AB20-4243-BE64-017D60F582DB}"/>
              </a:ext>
            </a:extLst>
          </p:cNvPr>
          <p:cNvSpPr txBox="1"/>
          <p:nvPr/>
        </p:nvSpPr>
        <p:spPr>
          <a:xfrm>
            <a:off x="5340437" y="2846566"/>
            <a:ext cx="86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42C90C-6B2F-4379-9BA0-33C72B5E9862}"/>
              </a:ext>
            </a:extLst>
          </p:cNvPr>
          <p:cNvSpPr txBox="1"/>
          <p:nvPr/>
        </p:nvSpPr>
        <p:spPr>
          <a:xfrm>
            <a:off x="2312315" y="3399183"/>
            <a:ext cx="86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DDFF10B-682F-4376-80E6-EF590B680ABD}"/>
              </a:ext>
            </a:extLst>
          </p:cNvPr>
          <p:cNvCxnSpPr>
            <a:cxnSpLocks/>
          </p:cNvCxnSpPr>
          <p:nvPr/>
        </p:nvCxnSpPr>
        <p:spPr>
          <a:xfrm>
            <a:off x="9175805" y="1789043"/>
            <a:ext cx="0" cy="224226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012914D-BE47-4556-9270-4239368A3D94}"/>
              </a:ext>
            </a:extLst>
          </p:cNvPr>
          <p:cNvSpPr txBox="1"/>
          <p:nvPr/>
        </p:nvSpPr>
        <p:spPr>
          <a:xfrm>
            <a:off x="5421276" y="3940156"/>
            <a:ext cx="86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05B82B-082D-4B23-B136-870CD7493EF7}"/>
              </a:ext>
            </a:extLst>
          </p:cNvPr>
          <p:cNvSpPr txBox="1"/>
          <p:nvPr/>
        </p:nvSpPr>
        <p:spPr>
          <a:xfrm>
            <a:off x="2312315" y="4538984"/>
            <a:ext cx="86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F22724C-C145-4ACE-8A0D-D9F5EAC78D84}"/>
              </a:ext>
            </a:extLst>
          </p:cNvPr>
          <p:cNvCxnSpPr>
            <a:cxnSpLocks/>
          </p:cNvCxnSpPr>
          <p:nvPr/>
        </p:nvCxnSpPr>
        <p:spPr>
          <a:xfrm>
            <a:off x="10624268" y="1483449"/>
            <a:ext cx="0" cy="2592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EE2E327-764E-4686-A531-186BD05F3625}"/>
              </a:ext>
            </a:extLst>
          </p:cNvPr>
          <p:cNvCxnSpPr>
            <a:cxnSpLocks/>
          </p:cNvCxnSpPr>
          <p:nvPr/>
        </p:nvCxnSpPr>
        <p:spPr>
          <a:xfrm rot="5400000">
            <a:off x="8822987" y="2524271"/>
            <a:ext cx="0" cy="75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118535A-B218-439C-9178-27FE826099DD}"/>
              </a:ext>
            </a:extLst>
          </p:cNvPr>
          <p:cNvCxnSpPr>
            <a:cxnSpLocks/>
          </p:cNvCxnSpPr>
          <p:nvPr/>
        </p:nvCxnSpPr>
        <p:spPr>
          <a:xfrm rot="5400000">
            <a:off x="8821352" y="2898427"/>
            <a:ext cx="0" cy="75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BC347B0-9BD7-49BB-951F-3D2A544A7647}"/>
              </a:ext>
            </a:extLst>
          </p:cNvPr>
          <p:cNvCxnSpPr>
            <a:cxnSpLocks/>
          </p:cNvCxnSpPr>
          <p:nvPr/>
        </p:nvCxnSpPr>
        <p:spPr>
          <a:xfrm rot="5400000">
            <a:off x="9548358" y="730715"/>
            <a:ext cx="0" cy="2160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66AF102-9E9F-422C-BEF1-22F58FF7EFD3}"/>
              </a:ext>
            </a:extLst>
          </p:cNvPr>
          <p:cNvCxnSpPr>
            <a:cxnSpLocks/>
          </p:cNvCxnSpPr>
          <p:nvPr/>
        </p:nvCxnSpPr>
        <p:spPr>
          <a:xfrm rot="5400000">
            <a:off x="9523352" y="1105752"/>
            <a:ext cx="0" cy="2160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58E7E46-A43D-4EDB-9B7B-39C9935471A4}"/>
              </a:ext>
            </a:extLst>
          </p:cNvPr>
          <p:cNvCxnSpPr>
            <a:cxnSpLocks/>
          </p:cNvCxnSpPr>
          <p:nvPr/>
        </p:nvCxnSpPr>
        <p:spPr>
          <a:xfrm>
            <a:off x="9892747" y="1729817"/>
            <a:ext cx="0" cy="224226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36D34DE2-7E1F-46F5-A568-137CD6881CBD}"/>
              </a:ext>
            </a:extLst>
          </p:cNvPr>
          <p:cNvSpPr txBox="1"/>
          <p:nvPr/>
        </p:nvSpPr>
        <p:spPr>
          <a:xfrm>
            <a:off x="3477883" y="5110323"/>
            <a:ext cx="86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4t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38027BC-02EB-42A1-8A9C-3F37593C7D44}"/>
              </a:ext>
            </a:extLst>
          </p:cNvPr>
          <p:cNvCxnSpPr>
            <a:cxnSpLocks/>
          </p:cNvCxnSpPr>
          <p:nvPr/>
        </p:nvCxnSpPr>
        <p:spPr>
          <a:xfrm rot="5400000">
            <a:off x="9163352" y="1818657"/>
            <a:ext cx="0" cy="1440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3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352D2C-B7E4-440E-ADBA-E8030CC89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7" t="56777" r="14751" b="25076"/>
          <a:stretch/>
        </p:blipFill>
        <p:spPr>
          <a:xfrm>
            <a:off x="7747970" y="1485027"/>
            <a:ext cx="3608738" cy="2868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3F15BF1-2E8E-40B0-8A7A-2C7FC77328DD}"/>
                  </a:ext>
                </a:extLst>
              </p:cNvPr>
              <p:cNvSpPr txBox="1"/>
              <p:nvPr/>
            </p:nvSpPr>
            <p:spPr>
              <a:xfrm>
                <a:off x="584040" y="1148700"/>
                <a:ext cx="6763528" cy="3329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.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如图，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𝒍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反映了某公司产品的销售收入与销售量的关系，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𝒍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反映了该公司产品的销售成本与销售量的关系，根据图象填空：</a:t>
                </a:r>
                <a:endParaRPr lang="en-US" altLang="zh-CN" sz="24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（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）当销售量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__________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时，该公司赢利（收入大于成本）；当销售量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________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时，该公司亏损（收入小于成本）；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3F15BF1-2E8E-40B0-8A7A-2C7FC7732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40" y="1148700"/>
                <a:ext cx="6763528" cy="3329758"/>
              </a:xfrm>
              <a:prstGeom prst="rect">
                <a:avLst/>
              </a:prstGeom>
              <a:blipFill>
                <a:blip r:embed="rId4"/>
                <a:stretch>
                  <a:fillRect l="-1443" b="-3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89AC17F-1549-49A0-848D-3B0CA16B9427}"/>
              </a:ext>
            </a:extLst>
          </p:cNvPr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4ECBF86-7FEA-4221-B737-2A8F715E9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832789"/>
              </p:ext>
            </p:extLst>
          </p:nvPr>
        </p:nvGraphicFramePr>
        <p:xfrm>
          <a:off x="2560320" y="373179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838DDCDD-21C0-419F-9692-9744DF367B81}"/>
              </a:ext>
            </a:extLst>
          </p:cNvPr>
          <p:cNvGrpSpPr/>
          <p:nvPr/>
        </p:nvGrpSpPr>
        <p:grpSpPr>
          <a:xfrm>
            <a:off x="9907322" y="1500930"/>
            <a:ext cx="1173737" cy="1039478"/>
            <a:chOff x="9907322" y="1500930"/>
            <a:chExt cx="1173737" cy="1039478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DCB89EA-105A-4B11-9466-60F5932B8B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7322" y="1500930"/>
              <a:ext cx="1017768" cy="10315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399663A-07E2-4954-AA0E-3FC94A43E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7322" y="1956022"/>
              <a:ext cx="1173737" cy="5843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F2CB361F-19F1-4548-A866-6F5BF42C2582}"/>
              </a:ext>
            </a:extLst>
          </p:cNvPr>
          <p:cNvSpPr txBox="1"/>
          <p:nvPr/>
        </p:nvSpPr>
        <p:spPr>
          <a:xfrm>
            <a:off x="2894275" y="2830665"/>
            <a:ext cx="135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大于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dirty="0">
                <a:solidFill>
                  <a:srgbClr val="FFFF00"/>
                </a:solidFill>
              </a:rPr>
              <a:t>t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A9910B0-FDD2-4519-BB3D-5089868C68D5}"/>
              </a:ext>
            </a:extLst>
          </p:cNvPr>
          <p:cNvSpPr txBox="1"/>
          <p:nvPr/>
        </p:nvSpPr>
        <p:spPr>
          <a:xfrm>
            <a:off x="4064442" y="3429000"/>
            <a:ext cx="135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小于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dirty="0">
                <a:solidFill>
                  <a:srgbClr val="FFFF00"/>
                </a:solidFill>
              </a:rPr>
              <a:t>t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409E25C-E9A5-47A5-8D69-2C6D0E3899D2}"/>
              </a:ext>
            </a:extLst>
          </p:cNvPr>
          <p:cNvCxnSpPr>
            <a:cxnSpLocks/>
          </p:cNvCxnSpPr>
          <p:nvPr/>
        </p:nvCxnSpPr>
        <p:spPr>
          <a:xfrm>
            <a:off x="9892747" y="1729817"/>
            <a:ext cx="0" cy="224226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3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352D2C-B7E4-440E-ADBA-E8030CC89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7" t="56777" r="14751" b="25076"/>
          <a:stretch/>
        </p:blipFill>
        <p:spPr>
          <a:xfrm>
            <a:off x="7747970" y="1485027"/>
            <a:ext cx="3608738" cy="2868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3F15BF1-2E8E-40B0-8A7A-2C7FC77328DD}"/>
                  </a:ext>
                </a:extLst>
              </p:cNvPr>
              <p:cNvSpPr txBox="1"/>
              <p:nvPr/>
            </p:nvSpPr>
            <p:spPr>
              <a:xfrm>
                <a:off x="584039" y="1043210"/>
                <a:ext cx="7007961" cy="512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.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如图，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𝒍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反映了某公司产品的销售收入与销售量的关系，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𝒍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反映了该公司产品的销售成本与销售量的关系，根据图象填空：</a:t>
                </a:r>
                <a:endParaRPr lang="en-US" altLang="zh-CN" sz="24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（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）若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𝒍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对应的函数表达式是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𝒚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𝟏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𝟏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+mj-ea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𝒃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sz="24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𝒍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对应的函数表达式是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,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则</a:t>
                </a:r>
                <a:endParaRPr lang="en-US" altLang="zh-CN" sz="24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方程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2000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的解为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___________;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不等式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𝟒𝟎𝟎𝟎</m:t>
                    </m:r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的解集为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___________;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4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方程组                 的解为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_________.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3F15BF1-2E8E-40B0-8A7A-2C7FC7732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39" y="1043210"/>
                <a:ext cx="7007961" cy="5125570"/>
              </a:xfrm>
              <a:prstGeom prst="rect">
                <a:avLst/>
              </a:prstGeom>
              <a:blipFill>
                <a:blip r:embed="rId4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89AC17F-1549-49A0-848D-3B0CA16B9427}"/>
              </a:ext>
            </a:extLst>
          </p:cNvPr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4ECBF86-7FEA-4221-B737-2A8F715E9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156522"/>
              </p:ext>
            </p:extLst>
          </p:nvPr>
        </p:nvGraphicFramePr>
        <p:xfrm>
          <a:off x="2560320" y="373179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52ABD7FA-0BDD-45EB-B1BC-34AB9BEE2C44}"/>
              </a:ext>
            </a:extLst>
          </p:cNvPr>
          <p:cNvGrpSpPr/>
          <p:nvPr/>
        </p:nvGrpSpPr>
        <p:grpSpPr>
          <a:xfrm>
            <a:off x="1578610" y="5073093"/>
            <a:ext cx="3072904" cy="886397"/>
            <a:chOff x="7162935" y="4278776"/>
            <a:chExt cx="4334820" cy="832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AB528CCE-8B9E-4E4E-9F3F-914040D76E24}"/>
                    </a:ext>
                  </a:extLst>
                </p:cNvPr>
                <p:cNvSpPr txBox="1"/>
                <p:nvPr/>
              </p:nvSpPr>
              <p:spPr>
                <a:xfrm>
                  <a:off x="7162935" y="4278776"/>
                  <a:ext cx="4334820" cy="8323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2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endPara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2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AB528CCE-8B9E-4E4E-9F3F-914040D76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935" y="4278776"/>
                  <a:ext cx="4334820" cy="832379"/>
                </a:xfrm>
                <a:prstGeom prst="rect">
                  <a:avLst/>
                </a:prstGeom>
                <a:blipFill>
                  <a:blip r:embed="rId10"/>
                  <a:stretch>
                    <a:fillRect b="-54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左大括号 12">
              <a:extLst>
                <a:ext uri="{FF2B5EF4-FFF2-40B4-BE49-F238E27FC236}">
                  <a16:creationId xmlns:a16="http://schemas.microsoft.com/office/drawing/2014/main" id="{BC9C5A19-52D2-4EE4-91B2-2234A83B3ECA}"/>
                </a:ext>
              </a:extLst>
            </p:cNvPr>
            <p:cNvSpPr/>
            <p:nvPr/>
          </p:nvSpPr>
          <p:spPr>
            <a:xfrm>
              <a:off x="7695444" y="4368641"/>
              <a:ext cx="169684" cy="606632"/>
            </a:xfrm>
            <a:prstGeom prst="leftBrace">
              <a:avLst>
                <a:gd name="adj1" fmla="val 62003"/>
                <a:gd name="adj2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14950657-0A1F-425C-8796-9F6C20116336}"/>
              </a:ext>
            </a:extLst>
          </p:cNvPr>
          <p:cNvSpPr txBox="1"/>
          <p:nvPr/>
        </p:nvSpPr>
        <p:spPr>
          <a:xfrm>
            <a:off x="4953663" y="3854451"/>
            <a:ext cx="123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4D6F302-EB03-4502-BA01-A5949135890B}"/>
              </a:ext>
            </a:extLst>
          </p:cNvPr>
          <p:cNvSpPr txBox="1"/>
          <p:nvPr/>
        </p:nvSpPr>
        <p:spPr>
          <a:xfrm>
            <a:off x="5895403" y="4390273"/>
            <a:ext cx="123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&gt;4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068557E-2B7B-464A-A974-87DD6683B08D}"/>
              </a:ext>
            </a:extLst>
          </p:cNvPr>
          <p:cNvGrpSpPr/>
          <p:nvPr/>
        </p:nvGrpSpPr>
        <p:grpSpPr>
          <a:xfrm>
            <a:off x="4953663" y="5000251"/>
            <a:ext cx="1883480" cy="886397"/>
            <a:chOff x="7184627" y="4248545"/>
            <a:chExt cx="2656948" cy="832379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F0F632A-3AD7-410E-8270-BFE6E983E389}"/>
                </a:ext>
              </a:extLst>
            </p:cNvPr>
            <p:cNvSpPr txBox="1"/>
            <p:nvPr/>
          </p:nvSpPr>
          <p:spPr>
            <a:xfrm>
              <a:off x="7184627" y="4248545"/>
              <a:ext cx="2656948" cy="832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x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=4</a:t>
              </a: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y=4000</a:t>
              </a:r>
            </a:p>
          </p:txBody>
        </p:sp>
        <p:sp>
          <p:nvSpPr>
            <p:cNvPr id="21" name="左大括号 20">
              <a:extLst>
                <a:ext uri="{FF2B5EF4-FFF2-40B4-BE49-F238E27FC236}">
                  <a16:creationId xmlns:a16="http://schemas.microsoft.com/office/drawing/2014/main" id="{CB293505-C0CB-484E-B85C-26E73389304E}"/>
                </a:ext>
              </a:extLst>
            </p:cNvPr>
            <p:cNvSpPr/>
            <p:nvPr/>
          </p:nvSpPr>
          <p:spPr>
            <a:xfrm>
              <a:off x="7695444" y="4368641"/>
              <a:ext cx="169684" cy="606632"/>
            </a:xfrm>
            <a:prstGeom prst="leftBrace">
              <a:avLst>
                <a:gd name="adj1" fmla="val 62003"/>
                <a:gd name="adj2" fmla="val 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DA62A59-8461-4771-8E02-34CBC1BB5468}"/>
              </a:ext>
            </a:extLst>
          </p:cNvPr>
          <p:cNvCxnSpPr>
            <a:cxnSpLocks/>
          </p:cNvCxnSpPr>
          <p:nvPr/>
        </p:nvCxnSpPr>
        <p:spPr>
          <a:xfrm>
            <a:off x="9175498" y="3260525"/>
            <a:ext cx="0" cy="720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3BC7296-528C-4F9E-A3BA-BA8BDF4F5B64}"/>
              </a:ext>
            </a:extLst>
          </p:cNvPr>
          <p:cNvCxnSpPr>
            <a:cxnSpLocks/>
          </p:cNvCxnSpPr>
          <p:nvPr/>
        </p:nvCxnSpPr>
        <p:spPr>
          <a:xfrm rot="5400000">
            <a:off x="8830963" y="2900525"/>
            <a:ext cx="0" cy="720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804BD33A-158D-47B9-A221-9329E539D4CF}"/>
              </a:ext>
            </a:extLst>
          </p:cNvPr>
          <p:cNvCxnSpPr>
            <a:cxnSpLocks/>
          </p:cNvCxnSpPr>
          <p:nvPr/>
        </p:nvCxnSpPr>
        <p:spPr>
          <a:xfrm flipV="1">
            <a:off x="9894789" y="1499803"/>
            <a:ext cx="1033041" cy="1032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E6BF0FC-0A06-4266-AD91-7F9F25CF81B9}"/>
              </a:ext>
            </a:extLst>
          </p:cNvPr>
          <p:cNvCxnSpPr>
            <a:cxnSpLocks/>
          </p:cNvCxnSpPr>
          <p:nvPr/>
        </p:nvCxnSpPr>
        <p:spPr>
          <a:xfrm rot="5400000">
            <a:off x="9190963" y="1848457"/>
            <a:ext cx="0" cy="1368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8FAAA6D-73FE-46F4-8DB4-9455EC6A7E39}"/>
              </a:ext>
            </a:extLst>
          </p:cNvPr>
          <p:cNvCxnSpPr>
            <a:cxnSpLocks/>
          </p:cNvCxnSpPr>
          <p:nvPr/>
        </p:nvCxnSpPr>
        <p:spPr>
          <a:xfrm>
            <a:off x="9894789" y="2540525"/>
            <a:ext cx="0" cy="1440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/>
          <p:nvPr/>
        </p:nvSpPr>
        <p:spPr>
          <a:xfrm>
            <a:off x="152400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0EBDEACE-5D5A-4237-9840-51739BF8D503}"/>
              </a:ext>
            </a:extLst>
          </p:cNvPr>
          <p:cNvGrpSpPr/>
          <p:nvPr/>
        </p:nvGrpSpPr>
        <p:grpSpPr>
          <a:xfrm>
            <a:off x="4534045" y="351389"/>
            <a:ext cx="2878812" cy="630849"/>
            <a:chOff x="2233324" y="0"/>
            <a:chExt cx="2878812" cy="63084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1D2CF15-C889-4C41-8E41-0A4146E94619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矩形: 圆角 4">
              <a:extLst>
                <a:ext uri="{FF2B5EF4-FFF2-40B4-BE49-F238E27FC236}">
                  <a16:creationId xmlns:a16="http://schemas.microsoft.com/office/drawing/2014/main" id="{BEB9B2BF-A90D-41E5-B781-9709D8FB93EE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综合提升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DF03B38E-BB58-4523-A88A-33CD331ED952}"/>
              </a:ext>
            </a:extLst>
          </p:cNvPr>
          <p:cNvSpPr txBox="1"/>
          <p:nvPr/>
        </p:nvSpPr>
        <p:spPr>
          <a:xfrm>
            <a:off x="407891" y="1283086"/>
            <a:ext cx="4238395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+mn-ea"/>
              </a:rPr>
              <a:t>城有肥料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200t</a:t>
            </a:r>
            <a:r>
              <a:rPr lang="zh-CN" altLang="en-US" sz="2400" b="1" dirty="0">
                <a:latin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+mn-ea"/>
              </a:rPr>
              <a:t>城有肥料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300t</a:t>
            </a:r>
            <a:r>
              <a:rPr lang="en-US" altLang="zh-CN" sz="2400" b="1" dirty="0">
                <a:latin typeface="+mn-ea"/>
              </a:rPr>
              <a:t>.</a:t>
            </a:r>
            <a:r>
              <a:rPr lang="zh-CN" altLang="en-US" sz="2400" b="1" dirty="0">
                <a:latin typeface="+mn-ea"/>
              </a:rPr>
              <a:t>现要把这些肥料全部运往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+mn-ea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+mn-ea"/>
              </a:rPr>
              <a:t>两乡</a:t>
            </a:r>
            <a:r>
              <a:rPr lang="en-US" altLang="zh-CN" sz="2400" b="1" dirty="0">
                <a:latin typeface="+mn-ea"/>
              </a:rPr>
              <a:t>.</a:t>
            </a:r>
            <a:r>
              <a:rPr lang="zh-CN" altLang="en-US" sz="2400" b="1" dirty="0">
                <a:latin typeface="+mn-ea"/>
              </a:rPr>
              <a:t>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+mn-ea"/>
              </a:rPr>
              <a:t>城往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+mn-ea"/>
              </a:rPr>
              <a:t>两乡运肥料的费用分别为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b="1" dirty="0">
                <a:latin typeface="+mn-ea"/>
              </a:rPr>
              <a:t>元</a:t>
            </a:r>
            <a:r>
              <a:rPr lang="en-US" altLang="zh-CN" sz="2400" b="1" dirty="0">
                <a:latin typeface="+mn-ea"/>
              </a:rPr>
              <a:t>/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latin typeface="+mn-ea"/>
              </a:rPr>
              <a:t>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sz="2400" b="1" dirty="0">
                <a:latin typeface="+mn-ea"/>
              </a:rPr>
              <a:t>元</a:t>
            </a:r>
            <a:r>
              <a:rPr lang="en-US" altLang="zh-CN" sz="2400" b="1" dirty="0">
                <a:latin typeface="+mn-ea"/>
              </a:rPr>
              <a:t>/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latin typeface="+mn-ea"/>
              </a:rPr>
              <a:t>；从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+mn-ea"/>
              </a:rPr>
              <a:t>城往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+mn-ea"/>
              </a:rPr>
              <a:t>两乡运肥料的费用分别为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2400" b="1" dirty="0">
                <a:latin typeface="+mn-ea"/>
              </a:rPr>
              <a:t>元</a:t>
            </a:r>
            <a:r>
              <a:rPr lang="en-US" altLang="zh-CN" sz="2400" b="1" dirty="0">
                <a:latin typeface="+mn-ea"/>
              </a:rPr>
              <a:t>/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latin typeface="+mn-ea"/>
              </a:rPr>
              <a:t>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CN" altLang="en-US" sz="2400" b="1" dirty="0">
                <a:latin typeface="+mn-ea"/>
              </a:rPr>
              <a:t>元</a:t>
            </a:r>
            <a:r>
              <a:rPr lang="en-US" altLang="zh-CN" sz="2400" b="1" dirty="0">
                <a:latin typeface="+mn-ea"/>
              </a:rPr>
              <a:t>/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1" dirty="0">
                <a:latin typeface="+mn-ea"/>
              </a:rPr>
              <a:t>.</a:t>
            </a:r>
            <a:r>
              <a:rPr lang="zh-CN" altLang="en-US" sz="2400" b="1" dirty="0">
                <a:latin typeface="+mn-ea"/>
              </a:rPr>
              <a:t>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+mn-ea"/>
              </a:rPr>
              <a:t>乡需要肥料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240t</a:t>
            </a:r>
            <a:r>
              <a:rPr lang="zh-CN" altLang="en-US" sz="2400" b="1" dirty="0">
                <a:latin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+mn-ea"/>
              </a:rPr>
              <a:t>乡需要肥料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260t</a:t>
            </a:r>
            <a:r>
              <a:rPr lang="zh-CN" altLang="en-US" sz="2400" b="1" dirty="0">
                <a:latin typeface="+mn-ea"/>
              </a:rPr>
              <a:t>，怎样调运可使总费用最少？</a:t>
            </a: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54893628-6DEE-4E54-A36D-6E5680F51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68601"/>
              </p:ext>
            </p:extLst>
          </p:nvPr>
        </p:nvGraphicFramePr>
        <p:xfrm>
          <a:off x="5317677" y="4871933"/>
          <a:ext cx="6443895" cy="148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909">
                  <a:extLst>
                    <a:ext uri="{9D8B030D-6E8A-4147-A177-3AD203B41FA5}">
                      <a16:colId xmlns:a16="http://schemas.microsoft.com/office/drawing/2014/main" val="3471414603"/>
                    </a:ext>
                  </a:extLst>
                </a:gridCol>
                <a:gridCol w="1479458">
                  <a:extLst>
                    <a:ext uri="{9D8B030D-6E8A-4147-A177-3AD203B41FA5}">
                      <a16:colId xmlns:a16="http://schemas.microsoft.com/office/drawing/2014/main" val="4163983221"/>
                    </a:ext>
                  </a:extLst>
                </a:gridCol>
                <a:gridCol w="4034528">
                  <a:extLst>
                    <a:ext uri="{9D8B030D-6E8A-4147-A177-3AD203B41FA5}">
                      <a16:colId xmlns:a16="http://schemas.microsoft.com/office/drawing/2014/main" val="2131419018"/>
                    </a:ext>
                  </a:extLst>
                </a:gridCol>
              </a:tblGrid>
              <a:tr h="495662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817146"/>
                  </a:ext>
                </a:extLst>
              </a:tr>
              <a:tr h="4956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73349"/>
                  </a:ext>
                </a:extLst>
              </a:tr>
              <a:tr h="4956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41872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B30CF671-07A5-4A65-9300-D0A526976493}"/>
              </a:ext>
            </a:extLst>
          </p:cNvPr>
          <p:cNvSpPr txBox="1"/>
          <p:nvPr/>
        </p:nvSpPr>
        <p:spPr>
          <a:xfrm>
            <a:off x="6782060" y="5345368"/>
            <a:ext cx="41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1ED171-D989-416E-8672-1D15EB92E2E4}"/>
              </a:ext>
            </a:extLst>
          </p:cNvPr>
          <p:cNvSpPr txBox="1"/>
          <p:nvPr/>
        </p:nvSpPr>
        <p:spPr>
          <a:xfrm>
            <a:off x="9085120" y="5360528"/>
            <a:ext cx="102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240-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618E026-C6A2-41C8-9C2D-394A0BE17535}"/>
              </a:ext>
            </a:extLst>
          </p:cNvPr>
          <p:cNvSpPr txBox="1"/>
          <p:nvPr/>
        </p:nvSpPr>
        <p:spPr>
          <a:xfrm>
            <a:off x="6479700" y="5846477"/>
            <a:ext cx="102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200-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5184096-F974-4E63-B9EB-E8DBE7A18E33}"/>
              </a:ext>
            </a:extLst>
          </p:cNvPr>
          <p:cNvSpPr txBox="1"/>
          <p:nvPr/>
        </p:nvSpPr>
        <p:spPr>
          <a:xfrm>
            <a:off x="8076067" y="5880403"/>
            <a:ext cx="355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300-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240-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=60+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5E4E354-1508-45C8-8330-24248FE4F5E6}"/>
              </a:ext>
            </a:extLst>
          </p:cNvPr>
          <p:cNvGrpSpPr/>
          <p:nvPr/>
        </p:nvGrpSpPr>
        <p:grpSpPr>
          <a:xfrm>
            <a:off x="6096000" y="1360812"/>
            <a:ext cx="4711669" cy="2767167"/>
            <a:chOff x="5577975" y="1605117"/>
            <a:chExt cx="4711669" cy="2767167"/>
          </a:xfrm>
        </p:grpSpPr>
        <p:graphicFrame>
          <p:nvGraphicFramePr>
            <p:cNvPr id="24" name="图示 23">
              <a:extLst>
                <a:ext uri="{FF2B5EF4-FFF2-40B4-BE49-F238E27FC236}">
                  <a16:creationId xmlns:a16="http://schemas.microsoft.com/office/drawing/2014/main" id="{6597926F-F5E8-44AF-8995-C8764CA2B8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1236194"/>
                </p:ext>
              </p:extLst>
            </p:nvPr>
          </p:nvGraphicFramePr>
          <p:xfrm>
            <a:off x="5577975" y="1605117"/>
            <a:ext cx="4711669" cy="27671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A291AE10-2007-4669-9F20-F4988B89BFC8}"/>
                </a:ext>
              </a:extLst>
            </p:cNvPr>
            <p:cNvSpPr/>
            <p:nvPr/>
          </p:nvSpPr>
          <p:spPr>
            <a:xfrm>
              <a:off x="6928500" y="2010470"/>
              <a:ext cx="453562" cy="12545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箭头: 右 39">
              <a:extLst>
                <a:ext uri="{FF2B5EF4-FFF2-40B4-BE49-F238E27FC236}">
                  <a16:creationId xmlns:a16="http://schemas.microsoft.com/office/drawing/2014/main" id="{7D688DA9-0752-472F-BC79-837E8C9A1E67}"/>
                </a:ext>
              </a:extLst>
            </p:cNvPr>
            <p:cNvSpPr/>
            <p:nvPr/>
          </p:nvSpPr>
          <p:spPr>
            <a:xfrm>
              <a:off x="8455990" y="1999492"/>
              <a:ext cx="453562" cy="12545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箭头: 右 40">
              <a:extLst>
                <a:ext uri="{FF2B5EF4-FFF2-40B4-BE49-F238E27FC236}">
                  <a16:creationId xmlns:a16="http://schemas.microsoft.com/office/drawing/2014/main" id="{4B49B113-147E-4260-AA6F-43F2A1430E5A}"/>
                </a:ext>
              </a:extLst>
            </p:cNvPr>
            <p:cNvSpPr/>
            <p:nvPr/>
          </p:nvSpPr>
          <p:spPr>
            <a:xfrm>
              <a:off x="5931505" y="3201896"/>
              <a:ext cx="453562" cy="12545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箭头: 右 41">
              <a:extLst>
                <a:ext uri="{FF2B5EF4-FFF2-40B4-BE49-F238E27FC236}">
                  <a16:creationId xmlns:a16="http://schemas.microsoft.com/office/drawing/2014/main" id="{68351CFE-FF29-43C3-9484-A85163E0B12F}"/>
                </a:ext>
              </a:extLst>
            </p:cNvPr>
            <p:cNvSpPr/>
            <p:nvPr/>
          </p:nvSpPr>
          <p:spPr>
            <a:xfrm>
              <a:off x="9461132" y="3201895"/>
              <a:ext cx="453562" cy="12545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/>
          <p:nvPr/>
        </p:nvSpPr>
        <p:spPr>
          <a:xfrm>
            <a:off x="152400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0EBDEACE-5D5A-4237-9840-51739BF8D503}"/>
              </a:ext>
            </a:extLst>
          </p:cNvPr>
          <p:cNvGrpSpPr/>
          <p:nvPr/>
        </p:nvGrpSpPr>
        <p:grpSpPr>
          <a:xfrm>
            <a:off x="4534045" y="351389"/>
            <a:ext cx="2878812" cy="630849"/>
            <a:chOff x="2233324" y="0"/>
            <a:chExt cx="2878812" cy="630849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1D2CF15-C889-4C41-8E41-0A4146E94619}"/>
                </a:ext>
              </a:extLst>
            </p:cNvPr>
            <p:cNvSpPr/>
            <p:nvPr/>
          </p:nvSpPr>
          <p:spPr>
            <a:xfrm>
              <a:off x="2233324" y="0"/>
              <a:ext cx="2878812" cy="63084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矩形: 圆角 4">
              <a:extLst>
                <a:ext uri="{FF2B5EF4-FFF2-40B4-BE49-F238E27FC236}">
                  <a16:creationId xmlns:a16="http://schemas.microsoft.com/office/drawing/2014/main" id="{BEB9B2BF-A90D-41E5-B781-9709D8FB93EE}"/>
                </a:ext>
              </a:extLst>
            </p:cNvPr>
            <p:cNvSpPr txBox="1"/>
            <p:nvPr/>
          </p:nvSpPr>
          <p:spPr>
            <a:xfrm>
              <a:off x="2264120" y="30796"/>
              <a:ext cx="2817220" cy="569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综合提升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DF03B38E-BB58-4523-A88A-33CD331ED952}"/>
              </a:ext>
            </a:extLst>
          </p:cNvPr>
          <p:cNvSpPr txBox="1"/>
          <p:nvPr/>
        </p:nvSpPr>
        <p:spPr>
          <a:xfrm>
            <a:off x="407891" y="1283086"/>
            <a:ext cx="4238395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+mn-ea"/>
              </a:rPr>
              <a:t>城有肥料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200t</a:t>
            </a:r>
            <a:r>
              <a:rPr lang="zh-CN" altLang="en-US" sz="2400" b="1" dirty="0">
                <a:latin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+mn-ea"/>
              </a:rPr>
              <a:t>城有肥料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300t</a:t>
            </a:r>
            <a:r>
              <a:rPr lang="en-US" altLang="zh-CN" sz="2400" b="1" dirty="0">
                <a:latin typeface="+mn-ea"/>
              </a:rPr>
              <a:t>.</a:t>
            </a:r>
            <a:r>
              <a:rPr lang="zh-CN" altLang="en-US" sz="2400" b="1" dirty="0">
                <a:latin typeface="+mn-ea"/>
              </a:rPr>
              <a:t>现要把这些肥料全部运往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+mn-ea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+mn-ea"/>
              </a:rPr>
              <a:t>两乡</a:t>
            </a:r>
            <a:r>
              <a:rPr lang="en-US" altLang="zh-CN" sz="2400" b="1" dirty="0">
                <a:latin typeface="+mn-ea"/>
              </a:rPr>
              <a:t>.</a:t>
            </a:r>
            <a:r>
              <a:rPr lang="zh-CN" altLang="en-US" sz="2400" b="1" dirty="0">
                <a:latin typeface="+mn-ea"/>
              </a:rPr>
              <a:t>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+mn-ea"/>
              </a:rPr>
              <a:t>城往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+mn-ea"/>
              </a:rPr>
              <a:t>两乡运肥料的费用分别为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b="1" dirty="0">
                <a:latin typeface="+mn-ea"/>
              </a:rPr>
              <a:t>元</a:t>
            </a:r>
            <a:r>
              <a:rPr lang="en-US" altLang="zh-CN" sz="2400" b="1" dirty="0">
                <a:latin typeface="+mn-ea"/>
              </a:rPr>
              <a:t>/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latin typeface="+mn-ea"/>
              </a:rPr>
              <a:t>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sz="2400" b="1" dirty="0">
                <a:latin typeface="+mn-ea"/>
              </a:rPr>
              <a:t>元</a:t>
            </a:r>
            <a:r>
              <a:rPr lang="en-US" altLang="zh-CN" sz="2400" b="1" dirty="0">
                <a:latin typeface="+mn-ea"/>
              </a:rPr>
              <a:t>/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latin typeface="+mn-ea"/>
              </a:rPr>
              <a:t>；从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+mn-ea"/>
              </a:rPr>
              <a:t>城往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+mn-ea"/>
              </a:rPr>
              <a:t>两乡运肥料的费用分别为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2400" b="1" dirty="0">
                <a:latin typeface="+mn-ea"/>
              </a:rPr>
              <a:t>元</a:t>
            </a:r>
            <a:r>
              <a:rPr lang="en-US" altLang="zh-CN" sz="2400" b="1" dirty="0">
                <a:latin typeface="+mn-ea"/>
              </a:rPr>
              <a:t>/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latin typeface="+mn-ea"/>
              </a:rPr>
              <a:t>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CN" altLang="en-US" sz="2400" b="1" dirty="0">
                <a:latin typeface="+mn-ea"/>
              </a:rPr>
              <a:t>元</a:t>
            </a:r>
            <a:r>
              <a:rPr lang="en-US" altLang="zh-CN" sz="2400" b="1" dirty="0">
                <a:latin typeface="+mn-ea"/>
              </a:rPr>
              <a:t>/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1" dirty="0">
                <a:latin typeface="+mn-ea"/>
              </a:rPr>
              <a:t>.</a:t>
            </a:r>
            <a:r>
              <a:rPr lang="zh-CN" altLang="en-US" sz="2400" b="1" dirty="0">
                <a:latin typeface="+mn-ea"/>
              </a:rPr>
              <a:t>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+mn-ea"/>
              </a:rPr>
              <a:t>乡需要肥料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240t</a:t>
            </a:r>
            <a:r>
              <a:rPr lang="zh-CN" altLang="en-US" sz="2400" b="1" dirty="0">
                <a:latin typeface="+mn-ea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+mn-ea"/>
              </a:rPr>
              <a:t>乡需要肥料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260t</a:t>
            </a:r>
            <a:r>
              <a:rPr lang="zh-CN" altLang="en-US" sz="2400" b="1" dirty="0">
                <a:latin typeface="+mn-ea"/>
              </a:rPr>
              <a:t>，怎样调运可使总费用最少？</a:t>
            </a: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54893628-6DEE-4E54-A36D-6E5680F51C61}"/>
              </a:ext>
            </a:extLst>
          </p:cNvPr>
          <p:cNvGraphicFramePr>
            <a:graphicFrameLocks noGrp="1"/>
          </p:cNvGraphicFramePr>
          <p:nvPr/>
        </p:nvGraphicFramePr>
        <p:xfrm>
          <a:off x="766603" y="4871933"/>
          <a:ext cx="3879682" cy="138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871">
                  <a:extLst>
                    <a:ext uri="{9D8B030D-6E8A-4147-A177-3AD203B41FA5}">
                      <a16:colId xmlns:a16="http://schemas.microsoft.com/office/drawing/2014/main" val="3471414603"/>
                    </a:ext>
                  </a:extLst>
                </a:gridCol>
                <a:gridCol w="1512929">
                  <a:extLst>
                    <a:ext uri="{9D8B030D-6E8A-4147-A177-3AD203B41FA5}">
                      <a16:colId xmlns:a16="http://schemas.microsoft.com/office/drawing/2014/main" val="4163983221"/>
                    </a:ext>
                  </a:extLst>
                </a:gridCol>
                <a:gridCol w="1806882">
                  <a:extLst>
                    <a:ext uri="{9D8B030D-6E8A-4147-A177-3AD203B41FA5}">
                      <a16:colId xmlns:a16="http://schemas.microsoft.com/office/drawing/2014/main" val="2131419018"/>
                    </a:ext>
                  </a:extLst>
                </a:gridCol>
              </a:tblGrid>
              <a:tr h="461811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817146"/>
                  </a:ext>
                </a:extLst>
              </a:tr>
              <a:tr h="4618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73349"/>
                  </a:ext>
                </a:extLst>
              </a:tr>
              <a:tr h="4618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4187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0C7B3C62-CB8F-47C6-97AE-2146A6D1DB7A}"/>
              </a:ext>
            </a:extLst>
          </p:cNvPr>
          <p:cNvSpPr txBox="1"/>
          <p:nvPr/>
        </p:nvSpPr>
        <p:spPr>
          <a:xfrm>
            <a:off x="4863870" y="1327101"/>
            <a:ext cx="6817833" cy="161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解：设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FF00"/>
                </a:solidFill>
              </a:rPr>
              <a:t>城调往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FF00"/>
                </a:solidFill>
              </a:rPr>
              <a:t>城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solidFill>
                  <a:srgbClr val="FFFF00"/>
                </a:solidFill>
              </a:rPr>
              <a:t>肥料，调运总费用为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FF00"/>
                </a:solidFill>
              </a:rPr>
              <a:t>元</a:t>
            </a:r>
            <a:r>
              <a:rPr lang="en-US" altLang="zh-CN" sz="2400" b="1" dirty="0">
                <a:solidFill>
                  <a:srgbClr val="FFFF00"/>
                </a:solidFill>
              </a:rPr>
              <a:t>.</a:t>
            </a:r>
            <a:r>
              <a:rPr lang="zh-CN" altLang="en-US" sz="2400" b="1" dirty="0">
                <a:solidFill>
                  <a:srgbClr val="FFFF00"/>
                </a:solidFill>
              </a:rPr>
              <a:t>则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FF00"/>
                </a:solidFill>
              </a:rPr>
              <a:t>城调往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solidFill>
                  <a:srgbClr val="FFFF00"/>
                </a:solidFill>
              </a:rPr>
              <a:t>城（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altLang="zh-CN" sz="2400" b="1" dirty="0">
                <a:solidFill>
                  <a:srgbClr val="FFFF00"/>
                </a:solidFill>
              </a:rPr>
              <a:t>-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FF00"/>
                </a:solidFill>
              </a:rPr>
              <a:t>）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1" dirty="0" err="1">
                <a:solidFill>
                  <a:srgbClr val="FFFF00"/>
                </a:solidFill>
              </a:rPr>
              <a:t>,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FF00"/>
                </a:solidFill>
              </a:rPr>
              <a:t>城调往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FF00"/>
                </a:solidFill>
              </a:rPr>
              <a:t>城（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en-US" altLang="zh-CN" sz="2400" b="1" dirty="0">
                <a:solidFill>
                  <a:srgbClr val="FFFF00"/>
                </a:solidFill>
              </a:rPr>
              <a:t>- 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FF00"/>
                </a:solidFill>
              </a:rPr>
              <a:t>）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FF00"/>
                </a:solidFill>
              </a:rPr>
              <a:t>城调往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solidFill>
                  <a:srgbClr val="FFFF00"/>
                </a:solidFill>
              </a:rPr>
              <a:t>城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60+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F60BAD0-98C3-43FF-B141-53DCD9FDB58C}"/>
              </a:ext>
            </a:extLst>
          </p:cNvPr>
          <p:cNvSpPr txBox="1"/>
          <p:nvPr/>
        </p:nvSpPr>
        <p:spPr>
          <a:xfrm>
            <a:off x="4863870" y="2573117"/>
            <a:ext cx="646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+25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200-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+15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240-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+24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60+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4101D1F-AFC7-4512-9676-812F20F7FFF7}"/>
              </a:ext>
            </a:extLst>
          </p:cNvPr>
          <p:cNvSpPr txBox="1"/>
          <p:nvPr/>
        </p:nvSpPr>
        <p:spPr>
          <a:xfrm>
            <a:off x="5009053" y="3011566"/>
            <a:ext cx="498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+10040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BCA72F4-9C66-4723-B6CF-3D581CA19B93}"/>
                  </a:ext>
                </a:extLst>
              </p:cNvPr>
              <p:cNvSpPr txBox="1"/>
              <p:nvPr/>
            </p:nvSpPr>
            <p:spPr>
              <a:xfrm>
                <a:off x="4863870" y="3430738"/>
                <a:ext cx="2874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FFF00"/>
                    </a:solidFill>
                  </a:rPr>
                  <a:t>因为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4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BCA72F4-9C66-4723-B6CF-3D581CA19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870" y="3430738"/>
                <a:ext cx="2874188" cy="461665"/>
              </a:xfrm>
              <a:prstGeom prst="rect">
                <a:avLst/>
              </a:prstGeom>
              <a:blipFill>
                <a:blip r:embed="rId2"/>
                <a:stretch>
                  <a:fillRect l="-3397" t="-14474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A013F296-02D8-4782-8D65-4F32360E9C74}"/>
              </a:ext>
            </a:extLst>
          </p:cNvPr>
          <p:cNvSpPr txBox="1"/>
          <p:nvPr/>
        </p:nvSpPr>
        <p:spPr>
          <a:xfrm>
            <a:off x="4832277" y="3922110"/>
            <a:ext cx="513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且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solidFill>
                  <a:srgbClr val="FFFF00"/>
                </a:solidFill>
              </a:rPr>
              <a:t>，一次函数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FF00"/>
                </a:solidFill>
              </a:rPr>
              <a:t>随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FF00"/>
                </a:solidFill>
              </a:rPr>
              <a:t>的增大而增大 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0D07394-6CF8-48B9-B453-3B09CE240E9C}"/>
              </a:ext>
            </a:extLst>
          </p:cNvPr>
          <p:cNvSpPr txBox="1"/>
          <p:nvPr/>
        </p:nvSpPr>
        <p:spPr>
          <a:xfrm>
            <a:off x="4836363" y="4410268"/>
            <a:ext cx="618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所以当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FF00"/>
                </a:solidFill>
                <a:latin typeface="+mn-ea"/>
              </a:rPr>
              <a:t>=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时，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有最小值，此时总费用最少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EED7F37-861D-48F1-9D85-FCB318A12D3B}"/>
              </a:ext>
            </a:extLst>
          </p:cNvPr>
          <p:cNvSpPr txBox="1"/>
          <p:nvPr/>
        </p:nvSpPr>
        <p:spPr>
          <a:xfrm>
            <a:off x="4832277" y="4928264"/>
            <a:ext cx="7143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FF00"/>
                </a:solidFill>
              </a:rPr>
              <a:t>城调往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solidFill>
                  <a:srgbClr val="FFFF00"/>
                </a:solidFill>
              </a:rPr>
              <a:t>城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200t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FF00"/>
                </a:solidFill>
              </a:rPr>
              <a:t>城调往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FF00"/>
                </a:solidFill>
              </a:rPr>
              <a:t>城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240t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FF00"/>
                </a:solidFill>
              </a:rPr>
              <a:t>城调往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solidFill>
                  <a:srgbClr val="FFFF00"/>
                </a:solidFill>
              </a:rPr>
              <a:t>城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60t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BBE65F3-0A14-4C77-866B-9BE9FE849B10}"/>
              </a:ext>
            </a:extLst>
          </p:cNvPr>
          <p:cNvSpPr txBox="1"/>
          <p:nvPr/>
        </p:nvSpPr>
        <p:spPr>
          <a:xfrm>
            <a:off x="4787652" y="5689707"/>
            <a:ext cx="7484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答：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FF00"/>
                </a:solidFill>
              </a:rPr>
              <a:t>城调往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solidFill>
                  <a:srgbClr val="FFFF00"/>
                </a:solidFill>
              </a:rPr>
              <a:t>城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200t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FF00"/>
                </a:solidFill>
              </a:rPr>
              <a:t>城调往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FF00"/>
                </a:solidFill>
              </a:rPr>
              <a:t>城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240t</a:t>
            </a:r>
            <a:r>
              <a:rPr lang="zh-CN" altLang="en-US" sz="2400" b="1" dirty="0">
                <a:solidFill>
                  <a:srgbClr val="FFFF00"/>
                </a:solidFill>
              </a:rPr>
              <a:t>，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FF00"/>
                </a:solidFill>
              </a:rPr>
              <a:t>城调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r>
              <a:rPr lang="zh-CN" altLang="en-US" sz="2400" b="1" dirty="0">
                <a:solidFill>
                  <a:srgbClr val="FFFF00"/>
                </a:solidFill>
              </a:rPr>
              <a:t>往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solidFill>
                  <a:srgbClr val="FFFF00"/>
                </a:solidFill>
              </a:rPr>
              <a:t>城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60t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，可使总运费最少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0CF671-07A5-4A65-9300-D0A526976493}"/>
              </a:ext>
            </a:extLst>
          </p:cNvPr>
          <p:cNvSpPr txBox="1"/>
          <p:nvPr/>
        </p:nvSpPr>
        <p:spPr>
          <a:xfrm>
            <a:off x="1928625" y="5318161"/>
            <a:ext cx="41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1ED171-D989-416E-8672-1D15EB92E2E4}"/>
              </a:ext>
            </a:extLst>
          </p:cNvPr>
          <p:cNvSpPr txBox="1"/>
          <p:nvPr/>
        </p:nvSpPr>
        <p:spPr>
          <a:xfrm>
            <a:off x="3162191" y="5318162"/>
            <a:ext cx="102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240-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618E026-C6A2-41C8-9C2D-394A0BE17535}"/>
              </a:ext>
            </a:extLst>
          </p:cNvPr>
          <p:cNvSpPr txBox="1"/>
          <p:nvPr/>
        </p:nvSpPr>
        <p:spPr>
          <a:xfrm>
            <a:off x="1626265" y="5779826"/>
            <a:ext cx="102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200-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5184096-F974-4E63-B9EB-E8DBE7A18E33}"/>
              </a:ext>
            </a:extLst>
          </p:cNvPr>
          <p:cNvSpPr txBox="1"/>
          <p:nvPr/>
        </p:nvSpPr>
        <p:spPr>
          <a:xfrm>
            <a:off x="3213032" y="5801891"/>
            <a:ext cx="1947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60+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4" grpId="0"/>
      <p:bldP spid="17" grpId="0"/>
      <p:bldP spid="15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BFDDC08-0B43-4FB0-953E-9F2F5233B672}"/>
              </a:ext>
            </a:extLst>
          </p:cNvPr>
          <p:cNvSpPr txBox="1"/>
          <p:nvPr/>
        </p:nvSpPr>
        <p:spPr>
          <a:xfrm>
            <a:off x="2969528" y="1502144"/>
            <a:ext cx="221270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某些现实问题中变量之间相互联系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8618AD-DC40-4CC9-8EDE-5E038F1168FB}"/>
              </a:ext>
            </a:extLst>
          </p:cNvPr>
          <p:cNvSpPr txBox="1"/>
          <p:nvPr/>
        </p:nvSpPr>
        <p:spPr>
          <a:xfrm>
            <a:off x="7406577" y="1617504"/>
            <a:ext cx="727099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函数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3116A1F-161A-44D6-84B9-8B903CBC3F5C}"/>
              </a:ext>
            </a:extLst>
          </p:cNvPr>
          <p:cNvSpPr txBox="1"/>
          <p:nvPr/>
        </p:nvSpPr>
        <p:spPr>
          <a:xfrm>
            <a:off x="7218112" y="3122234"/>
            <a:ext cx="110402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一次函数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C4A3CA-EFA4-4C8A-9CC1-C2CD68D7A010}"/>
              </a:ext>
            </a:extLst>
          </p:cNvPr>
          <p:cNvSpPr txBox="1"/>
          <p:nvPr/>
        </p:nvSpPr>
        <p:spPr>
          <a:xfrm>
            <a:off x="9140960" y="2642575"/>
            <a:ext cx="70732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图象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AFCB79-2B3A-4163-B38B-1166A908B244}"/>
              </a:ext>
            </a:extLst>
          </p:cNvPr>
          <p:cNvSpPr txBox="1"/>
          <p:nvPr/>
        </p:nvSpPr>
        <p:spPr>
          <a:xfrm>
            <a:off x="9136139" y="3527405"/>
            <a:ext cx="70732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性质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1BB2FF-A904-414A-BF6D-4EBE9F746F42}"/>
              </a:ext>
            </a:extLst>
          </p:cNvPr>
          <p:cNvSpPr txBox="1"/>
          <p:nvPr/>
        </p:nvSpPr>
        <p:spPr>
          <a:xfrm>
            <a:off x="6858634" y="4384970"/>
            <a:ext cx="2212708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一元一次方程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一元一次不等式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zh-CN" altLang="en-US" b="1" dirty="0">
                <a:solidFill>
                  <a:schemeClr val="bg1"/>
                </a:solidFill>
              </a:rPr>
              <a:t>二元一次方程（组）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C920D8B-25A8-4284-9558-0F634B7A0E3A}"/>
              </a:ext>
            </a:extLst>
          </p:cNvPr>
          <p:cNvSpPr txBox="1"/>
          <p:nvPr/>
        </p:nvSpPr>
        <p:spPr>
          <a:xfrm>
            <a:off x="6858634" y="5926713"/>
            <a:ext cx="221270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课题学习  选择方案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1E788D04-12D4-47D8-BE99-7B6C550C8288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5182236" y="1802170"/>
            <a:ext cx="2224341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C689510-F04F-48E0-80EE-1BB4F85C619A}"/>
              </a:ext>
            </a:extLst>
          </p:cNvPr>
          <p:cNvCxnSpPr>
            <a:cxnSpLocks/>
          </p:cNvCxnSpPr>
          <p:nvPr/>
        </p:nvCxnSpPr>
        <p:spPr>
          <a:xfrm flipH="1">
            <a:off x="7798046" y="1986836"/>
            <a:ext cx="1" cy="113539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E243CCF-2852-4D18-B798-13508E5DFC0E}"/>
              </a:ext>
            </a:extLst>
          </p:cNvPr>
          <p:cNvCxnSpPr>
            <a:cxnSpLocks/>
          </p:cNvCxnSpPr>
          <p:nvPr/>
        </p:nvCxnSpPr>
        <p:spPr>
          <a:xfrm flipH="1">
            <a:off x="7798045" y="5313347"/>
            <a:ext cx="1" cy="612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EE38F40-21C4-48FA-B605-97EAED415779}"/>
              </a:ext>
            </a:extLst>
          </p:cNvPr>
          <p:cNvCxnSpPr>
            <a:cxnSpLocks/>
          </p:cNvCxnSpPr>
          <p:nvPr/>
        </p:nvCxnSpPr>
        <p:spPr>
          <a:xfrm flipH="1">
            <a:off x="7798045" y="3508355"/>
            <a:ext cx="1" cy="864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2E1CB34-E850-4721-8CDB-1A619F4888B9}"/>
              </a:ext>
            </a:extLst>
          </p:cNvPr>
          <p:cNvGrpSpPr/>
          <p:nvPr/>
        </p:nvGrpSpPr>
        <p:grpSpPr>
          <a:xfrm>
            <a:off x="3875787" y="2148475"/>
            <a:ext cx="2978774" cy="4004411"/>
            <a:chOff x="1962043" y="2772746"/>
            <a:chExt cx="2808000" cy="1631399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234CB0DC-9F8B-4E5A-B44B-9DC1C04F06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2043" y="4398850"/>
              <a:ext cx="28080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none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A48051EF-414A-4736-B774-B2364987DB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131" y="2772746"/>
              <a:ext cx="0" cy="16200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0119F2F-4422-4403-9B58-E412BAC68C46}"/>
                </a:ext>
              </a:extLst>
            </p:cNvPr>
            <p:cNvSpPr txBox="1"/>
            <p:nvPr/>
          </p:nvSpPr>
          <p:spPr>
            <a:xfrm>
              <a:off x="3066109" y="4253679"/>
              <a:ext cx="843696" cy="15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应用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BC9BD19B-21FD-43F2-BC49-EF08CA32EF9F}"/>
              </a:ext>
            </a:extLst>
          </p:cNvPr>
          <p:cNvSpPr txBox="1"/>
          <p:nvPr/>
        </p:nvSpPr>
        <p:spPr>
          <a:xfrm>
            <a:off x="5435843" y="1466328"/>
            <a:ext cx="180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建立数学模型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E3B11914-3C3F-4F35-9EA9-D7B363CB4C17}"/>
              </a:ext>
            </a:extLst>
          </p:cNvPr>
          <p:cNvCxnSpPr>
            <a:cxnSpLocks/>
          </p:cNvCxnSpPr>
          <p:nvPr/>
        </p:nvCxnSpPr>
        <p:spPr>
          <a:xfrm>
            <a:off x="8332944" y="3262071"/>
            <a:ext cx="468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2993A1A-580A-44FA-AFAC-6C8DF682BADA}"/>
              </a:ext>
            </a:extLst>
          </p:cNvPr>
          <p:cNvCxnSpPr>
            <a:cxnSpLocks/>
          </p:cNvCxnSpPr>
          <p:nvPr/>
        </p:nvCxnSpPr>
        <p:spPr>
          <a:xfrm>
            <a:off x="8812139" y="2812071"/>
            <a:ext cx="0" cy="90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F918AFA-3463-443D-8672-124E80F98151}"/>
              </a:ext>
            </a:extLst>
          </p:cNvPr>
          <p:cNvCxnSpPr>
            <a:cxnSpLocks/>
          </p:cNvCxnSpPr>
          <p:nvPr/>
        </p:nvCxnSpPr>
        <p:spPr>
          <a:xfrm>
            <a:off x="8800944" y="2827241"/>
            <a:ext cx="324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C753CD6-2CC3-4B1F-85C1-10D5D49EF5A6}"/>
              </a:ext>
            </a:extLst>
          </p:cNvPr>
          <p:cNvCxnSpPr>
            <a:cxnSpLocks/>
          </p:cNvCxnSpPr>
          <p:nvPr/>
        </p:nvCxnSpPr>
        <p:spPr>
          <a:xfrm>
            <a:off x="8800944" y="3698111"/>
            <a:ext cx="324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图示 34">
            <a:extLst>
              <a:ext uri="{FF2B5EF4-FFF2-40B4-BE49-F238E27FC236}">
                <a16:creationId xmlns:a16="http://schemas.microsoft.com/office/drawing/2014/main" id="{CDF45BDB-C5B1-4883-BBA2-B88293D0C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617438"/>
              </p:ext>
            </p:extLst>
          </p:nvPr>
        </p:nvGraphicFramePr>
        <p:xfrm>
          <a:off x="2735743" y="381136"/>
          <a:ext cx="5831201" cy="61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文本框 35">
            <a:extLst>
              <a:ext uri="{FF2B5EF4-FFF2-40B4-BE49-F238E27FC236}">
                <a16:creationId xmlns:a16="http://schemas.microsoft.com/office/drawing/2014/main" id="{FDE993F5-549E-49E9-B8D4-8B85429836B1}"/>
              </a:ext>
            </a:extLst>
          </p:cNvPr>
          <p:cNvSpPr txBox="1"/>
          <p:nvPr/>
        </p:nvSpPr>
        <p:spPr>
          <a:xfrm>
            <a:off x="7770126" y="3773677"/>
            <a:ext cx="89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再认识</a:t>
            </a: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3882682F-F6F5-4777-8476-F093F2BA3D84}"/>
              </a:ext>
            </a:extLst>
          </p:cNvPr>
          <p:cNvCxnSpPr>
            <a:cxnSpLocks/>
          </p:cNvCxnSpPr>
          <p:nvPr/>
        </p:nvCxnSpPr>
        <p:spPr>
          <a:xfrm>
            <a:off x="9328150" y="3011907"/>
            <a:ext cx="0" cy="515498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7FD4BC00-2CDE-4ADA-B745-73C76BAC0D5E}"/>
              </a:ext>
            </a:extLst>
          </p:cNvPr>
          <p:cNvCxnSpPr>
            <a:cxnSpLocks/>
          </p:cNvCxnSpPr>
          <p:nvPr/>
        </p:nvCxnSpPr>
        <p:spPr>
          <a:xfrm flipV="1">
            <a:off x="9569450" y="3005557"/>
            <a:ext cx="0" cy="515498"/>
          </a:xfrm>
          <a:prstGeom prst="straightConnector1">
            <a:avLst/>
          </a:prstGeom>
          <a:ln w="190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/>
          <p:nvPr/>
        </p:nvSpPr>
        <p:spPr>
          <a:xfrm>
            <a:off x="1524000" y="-184150"/>
            <a:ext cx="3095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5093" y="1147845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57955996-141C-4138-BB65-AA5DEED80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064146"/>
              </p:ext>
            </p:extLst>
          </p:nvPr>
        </p:nvGraphicFramePr>
        <p:xfrm>
          <a:off x="2136242" y="466150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C4C1094E-E850-4D2C-976E-63978F74F728}"/>
              </a:ext>
            </a:extLst>
          </p:cNvPr>
          <p:cNvSpPr txBox="1"/>
          <p:nvPr/>
        </p:nvSpPr>
        <p:spPr>
          <a:xfrm>
            <a:off x="482556" y="1215596"/>
            <a:ext cx="1094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下列各题中分别有几个变量？你能将其中某个变量看成另一个变量的函数吗？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0A9FF9-837C-438D-9CD2-033B287742F9}"/>
              </a:ext>
            </a:extLst>
          </p:cNvPr>
          <p:cNvSpPr txBox="1"/>
          <p:nvPr/>
        </p:nvSpPr>
        <p:spPr>
          <a:xfrm>
            <a:off x="541279" y="1863203"/>
            <a:ext cx="73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</a:rPr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C96E0C4-1358-4BE6-8B8A-6D50569579D0}"/>
                  </a:ext>
                </a:extLst>
              </p:cNvPr>
              <p:cNvSpPr txBox="1"/>
              <p:nvPr/>
            </p:nvSpPr>
            <p:spPr>
              <a:xfrm>
                <a:off x="6111880" y="1913320"/>
                <a:ext cx="5352239" cy="1198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+mn-ea"/>
                  </a:rPr>
                  <a:t>（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+mn-ea"/>
                  </a:rPr>
                  <a:t>）在平整的路面上，某型号汽车紧急刹车后仍将滑行</a:t>
                </a:r>
                <a:r>
                  <a:rPr lang="en-US" altLang="zh-CN" sz="2000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+mn-ea"/>
                  </a:rPr>
                  <a:t>,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+mn-ea"/>
                  </a:rPr>
                  <a:t>一般地有经验公式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CN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𝟑𝟎𝟎</m:t>
                        </m:r>
                      </m:den>
                    </m:f>
                  </m:oMath>
                </a14:m>
                <a:r>
                  <a:rPr lang="en-US" altLang="zh-CN" sz="2000" b="1" dirty="0">
                    <a:solidFill>
                      <a:schemeClr val="bg1"/>
                    </a:solidFill>
                    <a:latin typeface="+mn-ea"/>
                  </a:rPr>
                  <a:t>,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+mn-ea"/>
                  </a:rPr>
                  <a:t>其中</a:t>
                </a:r>
                <a:r>
                  <a:rPr lang="en-US" altLang="zh-CN" sz="2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+mn-ea"/>
                  </a:rPr>
                  <a:t>表示刹车前汽车的速度（单位：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km/h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+mn-ea"/>
                  </a:rPr>
                  <a:t>）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+mn-ea"/>
                  </a:rPr>
                  <a:t>.</a:t>
                </a:r>
                <a:endParaRPr lang="zh-CN" altLang="en-US" sz="2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C96E0C4-1358-4BE6-8B8A-6D5056957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0" y="1913320"/>
                <a:ext cx="5352239" cy="1198533"/>
              </a:xfrm>
              <a:prstGeom prst="rect">
                <a:avLst/>
              </a:prstGeom>
              <a:blipFill>
                <a:blip r:embed="rId7"/>
                <a:stretch>
                  <a:fillRect l="-1253" t="-4082" b="-8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5E3421D7-F802-486C-BBBB-A583355A2196}"/>
              </a:ext>
            </a:extLst>
          </p:cNvPr>
          <p:cNvSpPr txBox="1"/>
          <p:nvPr/>
        </p:nvSpPr>
        <p:spPr>
          <a:xfrm>
            <a:off x="529196" y="4477875"/>
            <a:ext cx="846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）在国内投寄到外埠质量为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100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以内的普通信函应付邮资如下表：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09BC9149-1396-4B29-9BA1-1342C80AB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300167"/>
              </p:ext>
            </p:extLst>
          </p:nvPr>
        </p:nvGraphicFramePr>
        <p:xfrm>
          <a:off x="1118536" y="5069293"/>
          <a:ext cx="846233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244">
                  <a:extLst>
                    <a:ext uri="{9D8B030D-6E8A-4147-A177-3AD203B41FA5}">
                      <a16:colId xmlns:a16="http://schemas.microsoft.com/office/drawing/2014/main" val="775407452"/>
                    </a:ext>
                  </a:extLst>
                </a:gridCol>
                <a:gridCol w="1266534">
                  <a:extLst>
                    <a:ext uri="{9D8B030D-6E8A-4147-A177-3AD203B41FA5}">
                      <a16:colId xmlns:a16="http://schemas.microsoft.com/office/drawing/2014/main" val="3948757056"/>
                    </a:ext>
                  </a:extLst>
                </a:gridCol>
                <a:gridCol w="1410390">
                  <a:extLst>
                    <a:ext uri="{9D8B030D-6E8A-4147-A177-3AD203B41FA5}">
                      <a16:colId xmlns:a16="http://schemas.microsoft.com/office/drawing/2014/main" val="3068422331"/>
                    </a:ext>
                  </a:extLst>
                </a:gridCol>
                <a:gridCol w="1410390">
                  <a:extLst>
                    <a:ext uri="{9D8B030D-6E8A-4147-A177-3AD203B41FA5}">
                      <a16:colId xmlns:a16="http://schemas.microsoft.com/office/drawing/2014/main" val="454109800"/>
                    </a:ext>
                  </a:extLst>
                </a:gridCol>
                <a:gridCol w="1410390">
                  <a:extLst>
                    <a:ext uri="{9D8B030D-6E8A-4147-A177-3AD203B41FA5}">
                      <a16:colId xmlns:a16="http://schemas.microsoft.com/office/drawing/2014/main" val="2648367608"/>
                    </a:ext>
                  </a:extLst>
                </a:gridCol>
                <a:gridCol w="1410390">
                  <a:extLst>
                    <a:ext uri="{9D8B030D-6E8A-4147-A177-3AD203B41FA5}">
                      <a16:colId xmlns:a16="http://schemas.microsoft.com/office/drawing/2014/main" val="1866238758"/>
                    </a:ext>
                  </a:extLst>
                </a:gridCol>
              </a:tblGrid>
              <a:tr h="51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信件质量</a:t>
                      </a:r>
                      <a:r>
                        <a:rPr lang="en-US" altLang="zh-CN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8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endParaRPr lang="zh-CN" altLang="en-US" sz="1800" b="1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0&lt;m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20&lt;m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≤40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40&lt;m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≤60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60&lt;m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≤80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80&lt;m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≤100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715982"/>
                  </a:ext>
                </a:extLst>
              </a:tr>
              <a:tr h="2914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邮资</a:t>
                      </a:r>
                      <a:r>
                        <a:rPr lang="en-US" altLang="zh-CN" sz="18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</a:rPr>
                        <a:t>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1.20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2.40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3.60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6.00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39218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C61A4CB3-D88F-435A-8BDE-57E326D8A6F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078"/>
                    </a14:imgEffect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79076"/>
            <a:ext cx="3896406" cy="1972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0765C88-98CC-4640-B9AF-D3BA94984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57924"/>
              </p:ext>
            </p:extLst>
          </p:nvPr>
        </p:nvGraphicFramePr>
        <p:xfrm>
          <a:off x="482684" y="3652598"/>
          <a:ext cx="5479575" cy="983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547">
                  <a:extLst>
                    <a:ext uri="{9D8B030D-6E8A-4147-A177-3AD203B41FA5}">
                      <a16:colId xmlns:a16="http://schemas.microsoft.com/office/drawing/2014/main" val="430014135"/>
                    </a:ext>
                  </a:extLst>
                </a:gridCol>
                <a:gridCol w="608547">
                  <a:extLst>
                    <a:ext uri="{9D8B030D-6E8A-4147-A177-3AD203B41FA5}">
                      <a16:colId xmlns:a16="http://schemas.microsoft.com/office/drawing/2014/main" val="821079591"/>
                    </a:ext>
                  </a:extLst>
                </a:gridCol>
                <a:gridCol w="609210">
                  <a:extLst>
                    <a:ext uri="{9D8B030D-6E8A-4147-A177-3AD203B41FA5}">
                      <a16:colId xmlns:a16="http://schemas.microsoft.com/office/drawing/2014/main" val="1551949934"/>
                    </a:ext>
                  </a:extLst>
                </a:gridCol>
                <a:gridCol w="608547">
                  <a:extLst>
                    <a:ext uri="{9D8B030D-6E8A-4147-A177-3AD203B41FA5}">
                      <a16:colId xmlns:a16="http://schemas.microsoft.com/office/drawing/2014/main" val="1889069940"/>
                    </a:ext>
                  </a:extLst>
                </a:gridCol>
                <a:gridCol w="609210">
                  <a:extLst>
                    <a:ext uri="{9D8B030D-6E8A-4147-A177-3AD203B41FA5}">
                      <a16:colId xmlns:a16="http://schemas.microsoft.com/office/drawing/2014/main" val="1806265640"/>
                    </a:ext>
                  </a:extLst>
                </a:gridCol>
                <a:gridCol w="608547">
                  <a:extLst>
                    <a:ext uri="{9D8B030D-6E8A-4147-A177-3AD203B41FA5}">
                      <a16:colId xmlns:a16="http://schemas.microsoft.com/office/drawing/2014/main" val="3925074225"/>
                    </a:ext>
                  </a:extLst>
                </a:gridCol>
                <a:gridCol w="609210">
                  <a:extLst>
                    <a:ext uri="{9D8B030D-6E8A-4147-A177-3AD203B41FA5}">
                      <a16:colId xmlns:a16="http://schemas.microsoft.com/office/drawing/2014/main" val="2893724281"/>
                    </a:ext>
                  </a:extLst>
                </a:gridCol>
                <a:gridCol w="608547">
                  <a:extLst>
                    <a:ext uri="{9D8B030D-6E8A-4147-A177-3AD203B41FA5}">
                      <a16:colId xmlns:a16="http://schemas.microsoft.com/office/drawing/2014/main" val="1059440048"/>
                    </a:ext>
                  </a:extLst>
                </a:gridCol>
                <a:gridCol w="609210">
                  <a:extLst>
                    <a:ext uri="{9D8B030D-6E8A-4147-A177-3AD203B41FA5}">
                      <a16:colId xmlns:a16="http://schemas.microsoft.com/office/drawing/2014/main" val="2821317991"/>
                    </a:ext>
                  </a:extLst>
                </a:gridCol>
              </a:tblGrid>
              <a:tr h="368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2000" b="1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430889"/>
                  </a:ext>
                </a:extLst>
              </a:tr>
              <a:tr h="614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CN" sz="2000" b="1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sz="20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3.95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2.63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81583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16DD56A-6C66-43CC-95BE-0FDACC3DF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84" y="1205095"/>
            <a:ext cx="109325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已知</a:t>
            </a:r>
            <a:r>
              <a:rPr kumimoji="0" lang="en-US" altLang="zh-CN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是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的函数，自变量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的取值范围</a:t>
            </a:r>
            <a:r>
              <a:rPr kumimoji="0" lang="en-US" altLang="zh-CN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x&gt;</a:t>
            </a:r>
            <a:r>
              <a:rPr kumimoji="0" lang="en-US" altLang="zh-CN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,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下表是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的几组对应值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小腾根据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学习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函数的经验，利用表格所反映出的</a:t>
            </a:r>
            <a:r>
              <a:rPr kumimoji="0" lang="en-US" altLang="zh-CN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之间的变化规律，对该函数的图象与性质进行了探究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.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下面是小腾的探究过程，请补充完整：</a:t>
            </a:r>
            <a:endParaRPr lang="en-US" altLang="zh-CN" sz="2400" b="1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）如图，在平面直角坐标系中，描出了表中各对对应值为坐标的点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根据描出的点，画出该函数的图象；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1AEECA-5FB9-4FA6-AB89-31A62ACB142F}"/>
              </a:ext>
            </a:extLst>
          </p:cNvPr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61A72FBB-2BFF-4B58-B109-78CA7EDC6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751245"/>
              </p:ext>
            </p:extLst>
          </p:nvPr>
        </p:nvGraphicFramePr>
        <p:xfrm>
          <a:off x="2560320" y="373179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18DE2ABC-0A75-4AB7-8396-387F91BCBBD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41" y="3329347"/>
            <a:ext cx="3557905" cy="24961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2DF0F4A-A48C-4238-8E5F-A818579962AD}"/>
              </a:ext>
            </a:extLst>
          </p:cNvPr>
          <p:cNvSpPr/>
          <p:nvPr/>
        </p:nvSpPr>
        <p:spPr>
          <a:xfrm>
            <a:off x="482684" y="4931184"/>
            <a:ext cx="7787341" cy="1327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 b="1" kern="1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）根据画出的函数图象，写出：</a:t>
            </a:r>
          </a:p>
          <a:p>
            <a:pPr indent="266700" algn="just">
              <a:lnSpc>
                <a:spcPct val="115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400" b="1" kern="1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400" b="1" kern="1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对应的函数值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400" b="1" kern="1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约为</a:t>
            </a:r>
            <a:r>
              <a:rPr lang="en-US" altLang="zh-CN" sz="2400" b="1" u="sng" kern="1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400" b="1" kern="1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；</a:t>
            </a:r>
          </a:p>
          <a:p>
            <a:pPr indent="266700" algn="just">
              <a:lnSpc>
                <a:spcPct val="115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②该函数的一条性质：</a:t>
            </a:r>
            <a:r>
              <a:rPr lang="en-US" altLang="zh-CN" sz="2400" b="1" u="sng" kern="1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altLang="zh-CN" sz="2400" b="1" kern="1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zh-CN" altLang="zh-CN" sz="2400" b="1" kern="100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0A28ABF-3192-46F9-862D-6C3C38DC9A47}"/>
              </a:ext>
            </a:extLst>
          </p:cNvPr>
          <p:cNvCxnSpPr/>
          <p:nvPr/>
        </p:nvCxnSpPr>
        <p:spPr>
          <a:xfrm flipH="1">
            <a:off x="8531750" y="4301656"/>
            <a:ext cx="254441" cy="5327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B1E79367-5DC4-4CEA-84E9-68AE74F2DF31}"/>
              </a:ext>
            </a:extLst>
          </p:cNvPr>
          <p:cNvSpPr/>
          <p:nvPr/>
        </p:nvSpPr>
        <p:spPr>
          <a:xfrm>
            <a:off x="8802094" y="4293705"/>
            <a:ext cx="2107096" cy="858741"/>
          </a:xfrm>
          <a:custGeom>
            <a:avLst/>
            <a:gdLst>
              <a:gd name="connsiteX0" fmla="*/ 0 w 2107096"/>
              <a:gd name="connsiteY0" fmla="*/ 0 h 858741"/>
              <a:gd name="connsiteX1" fmla="*/ 262393 w 2107096"/>
              <a:gd name="connsiteY1" fmla="*/ 357808 h 858741"/>
              <a:gd name="connsiteX2" fmla="*/ 866692 w 2107096"/>
              <a:gd name="connsiteY2" fmla="*/ 659958 h 858741"/>
              <a:gd name="connsiteX3" fmla="*/ 1391478 w 2107096"/>
              <a:gd name="connsiteY3" fmla="*/ 779227 h 858741"/>
              <a:gd name="connsiteX4" fmla="*/ 2107096 w 2107096"/>
              <a:gd name="connsiteY4" fmla="*/ 858741 h 858741"/>
              <a:gd name="connsiteX5" fmla="*/ 2107096 w 2107096"/>
              <a:gd name="connsiteY5" fmla="*/ 858741 h 85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096" h="858741">
                <a:moveTo>
                  <a:pt x="0" y="0"/>
                </a:moveTo>
                <a:cubicBezTo>
                  <a:pt x="58972" y="123907"/>
                  <a:pt x="117944" y="247815"/>
                  <a:pt x="262393" y="357808"/>
                </a:cubicBezTo>
                <a:cubicBezTo>
                  <a:pt x="406842" y="467801"/>
                  <a:pt x="678511" y="589722"/>
                  <a:pt x="866692" y="659958"/>
                </a:cubicBezTo>
                <a:cubicBezTo>
                  <a:pt x="1054873" y="730195"/>
                  <a:pt x="1184744" y="746097"/>
                  <a:pt x="1391478" y="779227"/>
                </a:cubicBezTo>
                <a:cubicBezTo>
                  <a:pt x="1598212" y="812358"/>
                  <a:pt x="2107096" y="858741"/>
                  <a:pt x="2107096" y="858741"/>
                </a:cubicBezTo>
                <a:lnTo>
                  <a:pt x="2107096" y="858741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71F58E7-DF15-47B9-BD03-40509159DDDF}"/>
              </a:ext>
            </a:extLst>
          </p:cNvPr>
          <p:cNvCxnSpPr>
            <a:cxnSpLocks/>
          </p:cNvCxnSpPr>
          <p:nvPr/>
        </p:nvCxnSpPr>
        <p:spPr>
          <a:xfrm>
            <a:off x="9350734" y="4834393"/>
            <a:ext cx="0" cy="56454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0AFB37E-7413-44B8-AC22-06C6F20747D1}"/>
              </a:ext>
            </a:extLst>
          </p:cNvPr>
          <p:cNvCxnSpPr>
            <a:cxnSpLocks/>
          </p:cNvCxnSpPr>
          <p:nvPr/>
        </p:nvCxnSpPr>
        <p:spPr>
          <a:xfrm rot="5400000">
            <a:off x="8808786" y="4285157"/>
            <a:ext cx="0" cy="1080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CA52BD9-81DB-4DF6-984E-5ED4C54A6AAE}"/>
              </a:ext>
            </a:extLst>
          </p:cNvPr>
          <p:cNvSpPr txBox="1"/>
          <p:nvPr/>
        </p:nvSpPr>
        <p:spPr>
          <a:xfrm>
            <a:off x="4451542" y="5334884"/>
            <a:ext cx="41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7E448C5-94C7-4E51-AE3D-44623095DC68}"/>
              </a:ext>
            </a:extLst>
          </p:cNvPr>
          <p:cNvSpPr txBox="1"/>
          <p:nvPr/>
        </p:nvSpPr>
        <p:spPr>
          <a:xfrm>
            <a:off x="4054303" y="5738584"/>
            <a:ext cx="366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该函数在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zh-CN" altLang="en-US" sz="2400" b="1" dirty="0">
                <a:solidFill>
                  <a:srgbClr val="FFFF00"/>
                </a:solidFill>
              </a:rPr>
              <a:t>时有最大值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9CC3D6E-3ADC-410C-BE82-4DE901B3CB0D}"/>
              </a:ext>
            </a:extLst>
          </p:cNvPr>
          <p:cNvCxnSpPr>
            <a:cxnSpLocks/>
          </p:cNvCxnSpPr>
          <p:nvPr/>
        </p:nvCxnSpPr>
        <p:spPr>
          <a:xfrm>
            <a:off x="8802094" y="4369244"/>
            <a:ext cx="0" cy="1008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0859ED1-B48A-49D3-9E91-3CFCF6A244C7}"/>
              </a:ext>
            </a:extLst>
          </p:cNvPr>
          <p:cNvCxnSpPr>
            <a:cxnSpLocks/>
          </p:cNvCxnSpPr>
          <p:nvPr/>
        </p:nvCxnSpPr>
        <p:spPr>
          <a:xfrm rot="5400000">
            <a:off x="8535911" y="4043803"/>
            <a:ext cx="0" cy="468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2A402073-71C6-4E8B-ABEB-F3E6EAD20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460901"/>
              </p:ext>
            </p:extLst>
          </p:nvPr>
        </p:nvGraphicFramePr>
        <p:xfrm>
          <a:off x="3177162" y="3595027"/>
          <a:ext cx="6870458" cy="192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7EDAC88-0634-4CD5-BCA0-76E5ABEDD955}"/>
              </a:ext>
            </a:extLst>
          </p:cNvPr>
          <p:cNvCxnSpPr/>
          <p:nvPr/>
        </p:nvCxnSpPr>
        <p:spPr>
          <a:xfrm>
            <a:off x="655093" y="1147845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7AA071E0-BDB6-47E4-9E0A-C71355BAA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062400"/>
              </p:ext>
            </p:extLst>
          </p:nvPr>
        </p:nvGraphicFramePr>
        <p:xfrm>
          <a:off x="2093110" y="466150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AB1AFB31-29DA-4091-82ED-B04D1AF2C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88557"/>
              </p:ext>
            </p:extLst>
          </p:nvPr>
        </p:nvGraphicFramePr>
        <p:xfrm>
          <a:off x="3177162" y="1500357"/>
          <a:ext cx="6870458" cy="192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C3667475-BAA4-4751-950B-4A0708F88E50}"/>
              </a:ext>
            </a:extLst>
          </p:cNvPr>
          <p:cNvSpPr/>
          <p:nvPr/>
        </p:nvSpPr>
        <p:spPr>
          <a:xfrm>
            <a:off x="1497070" y="3325484"/>
            <a:ext cx="158889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</a:p>
        </p:txBody>
      </p:sp>
    </p:spTree>
    <p:extLst>
      <p:ext uri="{BB962C8B-B14F-4D97-AF65-F5344CB8AC3E}">
        <p14:creationId xmlns:p14="http://schemas.microsoft.com/office/powerpoint/2010/main" val="18453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9" grpId="0">
        <p:bldAsOne/>
      </p:bldGraphic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A68C6C82-9C11-4BFC-A0C6-3BD45A38C5D9}"/>
              </a:ext>
            </a:extLst>
          </p:cNvPr>
          <p:cNvCxnSpPr/>
          <p:nvPr/>
        </p:nvCxnSpPr>
        <p:spPr>
          <a:xfrm>
            <a:off x="655093" y="1147845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3E2E4DEF-E071-43B0-8E81-48ECA22AA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245205"/>
              </p:ext>
            </p:extLst>
          </p:nvPr>
        </p:nvGraphicFramePr>
        <p:xfrm>
          <a:off x="1980967" y="441720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47A6E1B-D67C-4EF9-B77F-6796A92145E4}"/>
              </a:ext>
            </a:extLst>
          </p:cNvPr>
          <p:cNvSpPr txBox="1"/>
          <p:nvPr/>
        </p:nvSpPr>
        <p:spPr>
          <a:xfrm>
            <a:off x="3735662" y="1622686"/>
            <a:ext cx="4140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课本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页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题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109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页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题</a:t>
            </a:r>
          </a:p>
        </p:txBody>
      </p:sp>
    </p:spTree>
    <p:extLst>
      <p:ext uri="{BB962C8B-B14F-4D97-AF65-F5344CB8AC3E}">
        <p14:creationId xmlns:p14="http://schemas.microsoft.com/office/powerpoint/2010/main" val="39795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/>
          <p:nvPr/>
        </p:nvSpPr>
        <p:spPr>
          <a:xfrm>
            <a:off x="2813050" y="2056130"/>
            <a:ext cx="6565900" cy="119887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7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同学们，再见！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图示 30">
            <a:extLst>
              <a:ext uri="{FF2B5EF4-FFF2-40B4-BE49-F238E27FC236}">
                <a16:creationId xmlns:a16="http://schemas.microsoft.com/office/drawing/2014/main" id="{936CC590-E79A-45A3-9F5D-6E53D8C86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422920"/>
              </p:ext>
            </p:extLst>
          </p:nvPr>
        </p:nvGraphicFramePr>
        <p:xfrm>
          <a:off x="2731044" y="445146"/>
          <a:ext cx="5831201" cy="61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80BAC99-E844-4CFE-9C13-0F5364740246}"/>
              </a:ext>
            </a:extLst>
          </p:cNvPr>
          <p:cNvCxnSpPr/>
          <p:nvPr/>
        </p:nvCxnSpPr>
        <p:spPr>
          <a:xfrm>
            <a:off x="655093" y="1147845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CEB3FC2E-9C49-4CDB-A887-BDC873D47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19473"/>
              </p:ext>
            </p:extLst>
          </p:nvPr>
        </p:nvGraphicFramePr>
        <p:xfrm>
          <a:off x="3832878" y="1319250"/>
          <a:ext cx="7052835" cy="486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391969C3-1277-43C4-9E1E-7CE166E349EC}"/>
              </a:ext>
            </a:extLst>
          </p:cNvPr>
          <p:cNvSpPr txBox="1"/>
          <p:nvPr/>
        </p:nvSpPr>
        <p:spPr>
          <a:xfrm>
            <a:off x="4248105" y="2361494"/>
            <a:ext cx="1127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概念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08350A7-DF67-4005-8BD4-FDF2F5BA2D0B}"/>
              </a:ext>
            </a:extLst>
          </p:cNvPr>
          <p:cNvSpPr txBox="1"/>
          <p:nvPr/>
        </p:nvSpPr>
        <p:spPr>
          <a:xfrm>
            <a:off x="4192945" y="4204118"/>
            <a:ext cx="123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表示方法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A32335-1671-4477-86E1-D07EAACBAEE1}"/>
              </a:ext>
            </a:extLst>
          </p:cNvPr>
          <p:cNvSpPr txBox="1"/>
          <p:nvPr/>
        </p:nvSpPr>
        <p:spPr>
          <a:xfrm>
            <a:off x="2424925" y="3141747"/>
            <a:ext cx="1573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BB43726-D034-4975-B627-1871D0F1A873}"/>
              </a:ext>
            </a:extLst>
          </p:cNvPr>
          <p:cNvSpPr/>
          <p:nvPr/>
        </p:nvSpPr>
        <p:spPr>
          <a:xfrm>
            <a:off x="764794" y="1976316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变化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D6585F-A0C0-4464-BFE9-DA90EAFA9027}"/>
              </a:ext>
            </a:extLst>
          </p:cNvPr>
          <p:cNvSpPr/>
          <p:nvPr/>
        </p:nvSpPr>
        <p:spPr>
          <a:xfrm>
            <a:off x="764794" y="4204118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对应</a:t>
            </a:r>
          </a:p>
        </p:txBody>
      </p:sp>
    </p:spTree>
    <p:extLst>
      <p:ext uri="{BB962C8B-B14F-4D97-AF65-F5344CB8AC3E}">
        <p14:creationId xmlns:p14="http://schemas.microsoft.com/office/powerpoint/2010/main" val="39785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A1D8455-1B53-4857-9363-801A0E3A7518}"/>
              </a:ext>
            </a:extLst>
          </p:cNvPr>
          <p:cNvCxnSpPr/>
          <p:nvPr/>
        </p:nvCxnSpPr>
        <p:spPr>
          <a:xfrm>
            <a:off x="626969" y="1147482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6552C458-6658-4188-8B2A-15A246DCF956}"/>
              </a:ext>
            </a:extLst>
          </p:cNvPr>
          <p:cNvGraphicFramePr/>
          <p:nvPr/>
        </p:nvGraphicFramePr>
        <p:xfrm>
          <a:off x="2560320" y="429741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6B3839D0-56E2-4CB9-AB1E-6D51BF48CDF1}"/>
              </a:ext>
            </a:extLst>
          </p:cNvPr>
          <p:cNvSpPr txBox="1"/>
          <p:nvPr/>
        </p:nvSpPr>
        <p:spPr>
          <a:xfrm>
            <a:off x="626969" y="1058298"/>
            <a:ext cx="5383099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小明从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地匀速步行去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地，到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地的距离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随时间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的变化规律如下表：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BD23D13-6AA9-4D85-82C7-1649F68ECB62}"/>
              </a:ext>
            </a:extLst>
          </p:cNvPr>
          <p:cNvGraphicFramePr>
            <a:graphicFrameLocks noGrp="1"/>
          </p:cNvGraphicFramePr>
          <p:nvPr/>
        </p:nvGraphicFramePr>
        <p:xfrm>
          <a:off x="717828" y="2594272"/>
          <a:ext cx="5336178" cy="93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363">
                  <a:extLst>
                    <a:ext uri="{9D8B030D-6E8A-4147-A177-3AD203B41FA5}">
                      <a16:colId xmlns:a16="http://schemas.microsoft.com/office/drawing/2014/main" val="2424928262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2952172810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2274132657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1291711483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574939878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3012713078"/>
                    </a:ext>
                  </a:extLst>
                </a:gridCol>
              </a:tblGrid>
              <a:tr h="4188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endParaRPr lang="zh-CN" altLang="en-US" sz="24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7819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km</a:t>
                      </a:r>
                      <a:endParaRPr lang="zh-CN" altLang="en-US" sz="24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98740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1E72110D-424F-45E5-B5FA-E079DDF90A40}"/>
              </a:ext>
            </a:extLst>
          </p:cNvPr>
          <p:cNvSpPr txBox="1"/>
          <p:nvPr/>
        </p:nvSpPr>
        <p:spPr>
          <a:xfrm>
            <a:off x="460248" y="4305801"/>
            <a:ext cx="5549820" cy="16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</a:rPr>
              <a:t>）写出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chemeClr val="bg1"/>
                </a:solidFill>
              </a:rPr>
              <a:t>关于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</a:rPr>
              <a:t>的函数关系式；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</a:rPr>
              <a:t>）写出自变量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</a:rPr>
              <a:t>的取值范围；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</a:rPr>
              <a:t>）画出函数图象</a:t>
            </a:r>
            <a:r>
              <a:rPr lang="en-US" altLang="zh-CN" sz="2400" b="1" dirty="0">
                <a:solidFill>
                  <a:schemeClr val="bg1"/>
                </a:solidFill>
              </a:rPr>
              <a:t>.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3A2B3E-F785-4230-BE0E-7595EE98FA55}"/>
              </a:ext>
            </a:extLst>
          </p:cNvPr>
          <p:cNvSpPr txBox="1"/>
          <p:nvPr/>
        </p:nvSpPr>
        <p:spPr>
          <a:xfrm>
            <a:off x="6795489" y="1898219"/>
            <a:ext cx="313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解</a:t>
            </a:r>
            <a:r>
              <a:rPr lang="zh-CN" altLang="en-US" sz="2400" b="1" dirty="0">
                <a:solidFill>
                  <a:srgbClr val="FFFF00"/>
                </a:solidFill>
                <a:sym typeface="Wingdings" panose="05000000000000000000" pitchFamily="2" charset="2"/>
              </a:rPr>
              <a:t>：（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solidFill>
                  <a:srgbClr val="FFFF00"/>
                </a:solidFill>
                <a:sym typeface="Wingdings" panose="05000000000000000000" pitchFamily="2" charset="2"/>
              </a:rPr>
              <a:t>）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FF00"/>
                </a:solidFill>
              </a:rPr>
              <a:t>=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20-5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A61D0BD-02E2-4962-9B00-6DD31FC22D69}"/>
                  </a:ext>
                </a:extLst>
              </p:cNvPr>
              <p:cNvSpPr txBox="1"/>
              <p:nvPr/>
            </p:nvSpPr>
            <p:spPr>
              <a:xfrm>
                <a:off x="7864993" y="4326105"/>
                <a:ext cx="4327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FFF00"/>
                    </a:solidFill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A61D0BD-02E2-4962-9B00-6DD31FC22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993" y="4326105"/>
                <a:ext cx="4327007" cy="461665"/>
              </a:xfrm>
              <a:prstGeom prst="rect">
                <a:avLst/>
              </a:prstGeom>
              <a:blipFill>
                <a:blip r:embed="rId7"/>
                <a:stretch>
                  <a:fillRect l="-2113" t="-16000" b="-2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B3788532-967C-4A7D-9361-BB47D82A61A1}"/>
              </a:ext>
            </a:extLst>
          </p:cNvPr>
          <p:cNvSpPr/>
          <p:nvPr/>
        </p:nvSpPr>
        <p:spPr>
          <a:xfrm>
            <a:off x="9726631" y="1925979"/>
            <a:ext cx="236795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kx+b</a:t>
            </a:r>
            <a:r>
              <a:rPr lang="zh-CN" altLang="en-US" sz="2400" b="1" dirty="0"/>
              <a:t>（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dirty="0">
                <a:latin typeface="宋体" panose="02010600030101010101" pitchFamily="2" charset="-122"/>
              </a:rPr>
              <a:t>≠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/>
              <a:t>）</a:t>
            </a:r>
            <a:endParaRPr lang="zh-CN" altLang="en-US" sz="2400" dirty="0"/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EB665B26-6AE9-44DD-8BC7-1BAED842B43E}"/>
              </a:ext>
            </a:extLst>
          </p:cNvPr>
          <p:cNvSpPr/>
          <p:nvPr/>
        </p:nvSpPr>
        <p:spPr>
          <a:xfrm rot="18865523">
            <a:off x="1603683" y="2249597"/>
            <a:ext cx="1406543" cy="1493462"/>
          </a:xfrm>
          <a:prstGeom prst="arc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6" name="弧形 75">
            <a:extLst>
              <a:ext uri="{FF2B5EF4-FFF2-40B4-BE49-F238E27FC236}">
                <a16:creationId xmlns:a16="http://schemas.microsoft.com/office/drawing/2014/main" id="{C523717A-544E-4FBF-B122-4189227726EC}"/>
              </a:ext>
            </a:extLst>
          </p:cNvPr>
          <p:cNvSpPr/>
          <p:nvPr/>
        </p:nvSpPr>
        <p:spPr>
          <a:xfrm rot="19117728">
            <a:off x="2716423" y="2278615"/>
            <a:ext cx="1296759" cy="1198916"/>
          </a:xfrm>
          <a:prstGeom prst="arc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弧形 78">
            <a:extLst>
              <a:ext uri="{FF2B5EF4-FFF2-40B4-BE49-F238E27FC236}">
                <a16:creationId xmlns:a16="http://schemas.microsoft.com/office/drawing/2014/main" id="{8F41E17F-6944-4126-9912-0AE603CC250A}"/>
              </a:ext>
            </a:extLst>
          </p:cNvPr>
          <p:cNvSpPr/>
          <p:nvPr/>
        </p:nvSpPr>
        <p:spPr>
          <a:xfrm rot="19117728">
            <a:off x="3719744" y="2293409"/>
            <a:ext cx="1262330" cy="1191088"/>
          </a:xfrm>
          <a:prstGeom prst="arc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5" name="弧形 94">
            <a:extLst>
              <a:ext uri="{FF2B5EF4-FFF2-40B4-BE49-F238E27FC236}">
                <a16:creationId xmlns:a16="http://schemas.microsoft.com/office/drawing/2014/main" id="{709D49CA-0008-4807-B692-F3F7874A79AD}"/>
              </a:ext>
            </a:extLst>
          </p:cNvPr>
          <p:cNvSpPr/>
          <p:nvPr/>
        </p:nvSpPr>
        <p:spPr>
          <a:xfrm rot="2734477" flipV="1">
            <a:off x="1755131" y="2364245"/>
            <a:ext cx="1406543" cy="1493462"/>
          </a:xfrm>
          <a:prstGeom prst="arc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6" name="弧形 95">
            <a:extLst>
              <a:ext uri="{FF2B5EF4-FFF2-40B4-BE49-F238E27FC236}">
                <a16:creationId xmlns:a16="http://schemas.microsoft.com/office/drawing/2014/main" id="{772AAF2D-F774-462D-92E4-C97414C8301A}"/>
              </a:ext>
            </a:extLst>
          </p:cNvPr>
          <p:cNvSpPr/>
          <p:nvPr/>
        </p:nvSpPr>
        <p:spPr>
          <a:xfrm rot="2482272" flipV="1">
            <a:off x="2752531" y="2588684"/>
            <a:ext cx="1296759" cy="1198916"/>
          </a:xfrm>
          <a:prstGeom prst="arc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7" name="弧形 96">
            <a:extLst>
              <a:ext uri="{FF2B5EF4-FFF2-40B4-BE49-F238E27FC236}">
                <a16:creationId xmlns:a16="http://schemas.microsoft.com/office/drawing/2014/main" id="{5BAF0F84-BEF6-4C46-A961-A0696773FD90}"/>
              </a:ext>
            </a:extLst>
          </p:cNvPr>
          <p:cNvSpPr/>
          <p:nvPr/>
        </p:nvSpPr>
        <p:spPr>
          <a:xfrm rot="2482272" flipV="1">
            <a:off x="3680850" y="2602279"/>
            <a:ext cx="1262330" cy="1191088"/>
          </a:xfrm>
          <a:prstGeom prst="arc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2839E493-E186-49D5-94D9-7530BCF08B86}"/>
              </a:ext>
            </a:extLst>
          </p:cNvPr>
          <p:cNvGrpSpPr/>
          <p:nvPr/>
        </p:nvGrpSpPr>
        <p:grpSpPr>
          <a:xfrm>
            <a:off x="8046098" y="3299802"/>
            <a:ext cx="1883480" cy="886397"/>
            <a:chOff x="7162935" y="4278778"/>
            <a:chExt cx="2656948" cy="832379"/>
          </a:xfrm>
        </p:grpSpPr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4224EE56-4E14-45FC-9C90-C25C9F0A5792}"/>
                </a:ext>
              </a:extLst>
            </p:cNvPr>
            <p:cNvSpPr txBox="1"/>
            <p:nvPr/>
          </p:nvSpPr>
          <p:spPr>
            <a:xfrm>
              <a:off x="7162935" y="4278778"/>
              <a:ext cx="2656948" cy="832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x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≥0</a:t>
              </a: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20-5</a:t>
              </a:r>
              <a:r>
                <a:rPr lang="en-US" altLang="zh-CN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≥0</a:t>
              </a:r>
            </a:p>
          </p:txBody>
        </p:sp>
        <p:sp>
          <p:nvSpPr>
            <p:cNvPr id="90" name="左大括号 89">
              <a:extLst>
                <a:ext uri="{FF2B5EF4-FFF2-40B4-BE49-F238E27FC236}">
                  <a16:creationId xmlns:a16="http://schemas.microsoft.com/office/drawing/2014/main" id="{E17019FA-B201-48C9-89D2-6B4228E991C5}"/>
                </a:ext>
              </a:extLst>
            </p:cNvPr>
            <p:cNvSpPr/>
            <p:nvPr/>
          </p:nvSpPr>
          <p:spPr>
            <a:xfrm>
              <a:off x="7695444" y="4368641"/>
              <a:ext cx="169684" cy="606632"/>
            </a:xfrm>
            <a:prstGeom prst="leftBrace">
              <a:avLst>
                <a:gd name="adj1" fmla="val 62003"/>
                <a:gd name="adj2" fmla="val 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8D141A03-F369-4A55-A5C9-98BAA58B774F}"/>
              </a:ext>
            </a:extLst>
          </p:cNvPr>
          <p:cNvSpPr txBox="1"/>
          <p:nvPr/>
        </p:nvSpPr>
        <p:spPr>
          <a:xfrm>
            <a:off x="7416890" y="2693435"/>
            <a:ext cx="242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）由题可得</a:t>
            </a:r>
          </a:p>
        </p:txBody>
      </p:sp>
    </p:spTree>
    <p:extLst>
      <p:ext uri="{BB962C8B-B14F-4D97-AF65-F5344CB8AC3E}">
        <p14:creationId xmlns:p14="http://schemas.microsoft.com/office/powerpoint/2010/main" val="24031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11" grpId="0" animBg="1"/>
      <p:bldP spid="76" grpId="0" animBg="1"/>
      <p:bldP spid="79" grpId="0" animBg="1"/>
      <p:bldP spid="95" grpId="0" animBg="1"/>
      <p:bldP spid="96" grpId="0" animBg="1"/>
      <p:bldP spid="9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A1D8455-1B53-4857-9363-801A0E3A7518}"/>
              </a:ext>
            </a:extLst>
          </p:cNvPr>
          <p:cNvCxnSpPr/>
          <p:nvPr/>
        </p:nvCxnSpPr>
        <p:spPr>
          <a:xfrm>
            <a:off x="655093" y="1147845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6552C458-6658-4188-8B2A-15A246DCF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263654"/>
              </p:ext>
            </p:extLst>
          </p:nvPr>
        </p:nvGraphicFramePr>
        <p:xfrm>
          <a:off x="2560320" y="429741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6B3839D0-56E2-4CB9-AB1E-6D51BF48CDF1}"/>
              </a:ext>
            </a:extLst>
          </p:cNvPr>
          <p:cNvSpPr txBox="1"/>
          <p:nvPr/>
        </p:nvSpPr>
        <p:spPr>
          <a:xfrm>
            <a:off x="626969" y="1058298"/>
            <a:ext cx="5383099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小明从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地匀速步行去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地，到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地的距离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随时间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的变化规律如下表：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BD23D13-6AA9-4D85-82C7-1649F68EC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01991"/>
              </p:ext>
            </p:extLst>
          </p:nvPr>
        </p:nvGraphicFramePr>
        <p:xfrm>
          <a:off x="717828" y="2594272"/>
          <a:ext cx="5336178" cy="93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363">
                  <a:extLst>
                    <a:ext uri="{9D8B030D-6E8A-4147-A177-3AD203B41FA5}">
                      <a16:colId xmlns:a16="http://schemas.microsoft.com/office/drawing/2014/main" val="2424928262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2952172810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2274132657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1291711483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574939878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3012713078"/>
                    </a:ext>
                  </a:extLst>
                </a:gridCol>
              </a:tblGrid>
              <a:tr h="4188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endParaRPr lang="zh-CN" altLang="en-US" sz="24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7819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km</a:t>
                      </a:r>
                      <a:endParaRPr lang="zh-CN" altLang="en-US" sz="24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98740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1E72110D-424F-45E5-B5FA-E079DDF90A40}"/>
              </a:ext>
            </a:extLst>
          </p:cNvPr>
          <p:cNvSpPr txBox="1"/>
          <p:nvPr/>
        </p:nvSpPr>
        <p:spPr>
          <a:xfrm>
            <a:off x="487793" y="4264932"/>
            <a:ext cx="5549820" cy="16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</a:rPr>
              <a:t>）写出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chemeClr val="bg1"/>
                </a:solidFill>
              </a:rPr>
              <a:t>关于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</a:rPr>
              <a:t>的函数关系式；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</a:rPr>
              <a:t>）写出自变量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</a:rPr>
              <a:t>的取值范围；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</a:rPr>
              <a:t>）画出函数图象</a:t>
            </a:r>
            <a:r>
              <a:rPr lang="en-US" altLang="zh-CN" sz="2400" b="1" dirty="0">
                <a:solidFill>
                  <a:schemeClr val="bg1"/>
                </a:solidFill>
              </a:rPr>
              <a:t>.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249EE959-6020-4138-ABFD-C38281E8D9EB}"/>
              </a:ext>
            </a:extLst>
          </p:cNvPr>
          <p:cNvCxnSpPr>
            <a:cxnSpLocks/>
          </p:cNvCxnSpPr>
          <p:nvPr/>
        </p:nvCxnSpPr>
        <p:spPr>
          <a:xfrm>
            <a:off x="8812317" y="3059178"/>
            <a:ext cx="573216" cy="29425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A71F1A1C-1278-4B60-8EB6-D41F7D608903}"/>
              </a:ext>
            </a:extLst>
          </p:cNvPr>
          <p:cNvGrpSpPr/>
          <p:nvPr/>
        </p:nvGrpSpPr>
        <p:grpSpPr>
          <a:xfrm>
            <a:off x="7407297" y="2468372"/>
            <a:ext cx="4326709" cy="3853387"/>
            <a:chOff x="7407297" y="2775665"/>
            <a:chExt cx="4326709" cy="3853387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1DADDB79-1FD3-4404-A09A-ACF3777CAB71}"/>
                </a:ext>
              </a:extLst>
            </p:cNvPr>
            <p:cNvGrpSpPr/>
            <p:nvPr/>
          </p:nvGrpSpPr>
          <p:grpSpPr>
            <a:xfrm>
              <a:off x="7963490" y="2858913"/>
              <a:ext cx="3770516" cy="3770139"/>
              <a:chOff x="8090843" y="2352478"/>
              <a:chExt cx="3770516" cy="3770139"/>
            </a:xfrm>
          </p:grpSpPr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E0F712BB-0144-431E-80CF-49C64DB7B3D8}"/>
                  </a:ext>
                </a:extLst>
              </p:cNvPr>
              <p:cNvGrpSpPr/>
              <p:nvPr/>
            </p:nvGrpSpPr>
            <p:grpSpPr>
              <a:xfrm>
                <a:off x="8090843" y="2352478"/>
                <a:ext cx="3240000" cy="3693638"/>
                <a:chOff x="8090843" y="2352478"/>
                <a:chExt cx="3240000" cy="3693638"/>
              </a:xfrm>
            </p:grpSpPr>
            <p:grpSp>
              <p:nvGrpSpPr>
                <p:cNvPr id="77" name="组合 76">
                  <a:extLst>
                    <a:ext uri="{FF2B5EF4-FFF2-40B4-BE49-F238E27FC236}">
                      <a16:creationId xmlns:a16="http://schemas.microsoft.com/office/drawing/2014/main" id="{F5D2D7C7-A254-4A9F-BE63-EB7AB3579146}"/>
                    </a:ext>
                  </a:extLst>
                </p:cNvPr>
                <p:cNvGrpSpPr/>
                <p:nvPr/>
              </p:nvGrpSpPr>
              <p:grpSpPr>
                <a:xfrm>
                  <a:off x="8314922" y="2352478"/>
                  <a:ext cx="859299" cy="3693638"/>
                  <a:chOff x="8626615" y="2403109"/>
                  <a:chExt cx="859299" cy="3693638"/>
                </a:xfrm>
              </p:grpSpPr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3E3B127D-504D-4D7C-8906-8A4DD2907837}"/>
                      </a:ext>
                    </a:extLst>
                  </p:cNvPr>
                  <p:cNvSpPr txBox="1"/>
                  <p:nvPr/>
                </p:nvSpPr>
                <p:spPr>
                  <a:xfrm>
                    <a:off x="8967031" y="5371859"/>
                    <a:ext cx="263968" cy="3806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83B1276A-DAE0-4771-91F7-727C0AF595CA}"/>
                      </a:ext>
                    </a:extLst>
                  </p:cNvPr>
                  <p:cNvSpPr txBox="1"/>
                  <p:nvPr/>
                </p:nvSpPr>
                <p:spPr>
                  <a:xfrm>
                    <a:off x="8626615" y="2403109"/>
                    <a:ext cx="85929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6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y/km</a:t>
                    </a:r>
                    <a:endParaRPr lang="zh-CN" altLang="en-US" sz="16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矩形 15">
                    <a:extLst>
                      <a:ext uri="{FF2B5EF4-FFF2-40B4-BE49-F238E27FC236}">
                        <a16:creationId xmlns:a16="http://schemas.microsoft.com/office/drawing/2014/main" id="{2252D5D7-6B3C-4A9D-9C9D-5F9F5B64A993}"/>
                      </a:ext>
                    </a:extLst>
                  </p:cNvPr>
                  <p:cNvSpPr/>
                  <p:nvPr/>
                </p:nvSpPr>
                <p:spPr>
                  <a:xfrm>
                    <a:off x="8957125" y="5121256"/>
                    <a:ext cx="28725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矩形 65">
                    <a:extLst>
                      <a:ext uri="{FF2B5EF4-FFF2-40B4-BE49-F238E27FC236}">
                        <a16:creationId xmlns:a16="http://schemas.microsoft.com/office/drawing/2014/main" id="{66F7531B-0D8A-41B2-B43F-7BC128D8FA0F}"/>
                      </a:ext>
                    </a:extLst>
                  </p:cNvPr>
                  <p:cNvSpPr/>
                  <p:nvPr/>
                </p:nvSpPr>
                <p:spPr>
                  <a:xfrm>
                    <a:off x="8950389" y="4520038"/>
                    <a:ext cx="28725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矩形 66">
                    <a:extLst>
                      <a:ext uri="{FF2B5EF4-FFF2-40B4-BE49-F238E27FC236}">
                        <a16:creationId xmlns:a16="http://schemas.microsoft.com/office/drawing/2014/main" id="{7A6F80B3-FFDA-4878-AEC3-BBCBC5A148CC}"/>
                      </a:ext>
                    </a:extLst>
                  </p:cNvPr>
                  <p:cNvSpPr/>
                  <p:nvPr/>
                </p:nvSpPr>
                <p:spPr>
                  <a:xfrm>
                    <a:off x="8899093" y="4229248"/>
                    <a:ext cx="38985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矩形 67">
                    <a:extLst>
                      <a:ext uri="{FF2B5EF4-FFF2-40B4-BE49-F238E27FC236}">
                        <a16:creationId xmlns:a16="http://schemas.microsoft.com/office/drawing/2014/main" id="{BFC9E71C-6AAF-4258-8A9F-D11F88506BF3}"/>
                      </a:ext>
                    </a:extLst>
                  </p:cNvPr>
                  <p:cNvSpPr/>
                  <p:nvPr/>
                </p:nvSpPr>
                <p:spPr>
                  <a:xfrm>
                    <a:off x="8957125" y="4824950"/>
                    <a:ext cx="28725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9" name="矩形 68">
                    <a:extLst>
                      <a:ext uri="{FF2B5EF4-FFF2-40B4-BE49-F238E27FC236}">
                        <a16:creationId xmlns:a16="http://schemas.microsoft.com/office/drawing/2014/main" id="{1ABA444A-14AE-4A0A-9E7F-2521C8673F53}"/>
                      </a:ext>
                    </a:extLst>
                  </p:cNvPr>
                  <p:cNvSpPr/>
                  <p:nvPr/>
                </p:nvSpPr>
                <p:spPr>
                  <a:xfrm>
                    <a:off x="8889291" y="3639851"/>
                    <a:ext cx="38985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矩形 69">
                    <a:extLst>
                      <a:ext uri="{FF2B5EF4-FFF2-40B4-BE49-F238E27FC236}">
                        <a16:creationId xmlns:a16="http://schemas.microsoft.com/office/drawing/2014/main" id="{35D93407-CF36-499F-B001-6CE0881D77B7}"/>
                      </a:ext>
                    </a:extLst>
                  </p:cNvPr>
                  <p:cNvSpPr/>
                  <p:nvPr/>
                </p:nvSpPr>
                <p:spPr>
                  <a:xfrm>
                    <a:off x="8889291" y="3915101"/>
                    <a:ext cx="38985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矩形 70">
                    <a:extLst>
                      <a:ext uri="{FF2B5EF4-FFF2-40B4-BE49-F238E27FC236}">
                        <a16:creationId xmlns:a16="http://schemas.microsoft.com/office/drawing/2014/main" id="{30F5CDC8-B8E4-4BE0-8556-BD164DFE88BD}"/>
                      </a:ext>
                    </a:extLst>
                  </p:cNvPr>
                  <p:cNvSpPr/>
                  <p:nvPr/>
                </p:nvSpPr>
                <p:spPr>
                  <a:xfrm>
                    <a:off x="8889291" y="3062906"/>
                    <a:ext cx="38985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矩形 71">
                    <a:extLst>
                      <a:ext uri="{FF2B5EF4-FFF2-40B4-BE49-F238E27FC236}">
                        <a16:creationId xmlns:a16="http://schemas.microsoft.com/office/drawing/2014/main" id="{CEB820A0-6BD7-4701-A7C4-463527575230}"/>
                      </a:ext>
                    </a:extLst>
                  </p:cNvPr>
                  <p:cNvSpPr/>
                  <p:nvPr/>
                </p:nvSpPr>
                <p:spPr>
                  <a:xfrm>
                    <a:off x="8884674" y="3370902"/>
                    <a:ext cx="38985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矩形 73">
                    <a:extLst>
                      <a:ext uri="{FF2B5EF4-FFF2-40B4-BE49-F238E27FC236}">
                        <a16:creationId xmlns:a16="http://schemas.microsoft.com/office/drawing/2014/main" id="{3A1EB434-9DA7-49EE-B1CA-E94C1862C7A8}"/>
                      </a:ext>
                    </a:extLst>
                  </p:cNvPr>
                  <p:cNvSpPr/>
                  <p:nvPr/>
                </p:nvSpPr>
                <p:spPr>
                  <a:xfrm>
                    <a:off x="8889291" y="2771577"/>
                    <a:ext cx="38985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0" name="组合 49">
                    <a:extLst>
                      <a:ext uri="{FF2B5EF4-FFF2-40B4-BE49-F238E27FC236}">
                        <a16:creationId xmlns:a16="http://schemas.microsoft.com/office/drawing/2014/main" id="{2C729F51-AACF-4C90-AD96-A1A76F1FFA61}"/>
                      </a:ext>
                    </a:extLst>
                  </p:cNvPr>
                  <p:cNvGrpSpPr/>
                  <p:nvPr/>
                </p:nvGrpSpPr>
                <p:grpSpPr>
                  <a:xfrm>
                    <a:off x="9228341" y="2460747"/>
                    <a:ext cx="80954" cy="3636000"/>
                    <a:chOff x="8575513" y="2600795"/>
                    <a:chExt cx="80954" cy="3636000"/>
                  </a:xfrm>
                </p:grpSpPr>
                <p:cxnSp>
                  <p:nvCxnSpPr>
                    <p:cNvPr id="30" name="直接连接符 29">
                      <a:extLst>
                        <a:ext uri="{FF2B5EF4-FFF2-40B4-BE49-F238E27FC236}">
                          <a16:creationId xmlns:a16="http://schemas.microsoft.com/office/drawing/2014/main" id="{E6BCDFE8-9D4D-4DED-A9EF-2E68CC30FADC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6762497" y="4418795"/>
                      <a:ext cx="3636000" cy="0"/>
                    </a:xfrm>
                    <a:prstGeom prst="line">
                      <a:avLst/>
                    </a:prstGeom>
                    <a:ln w="28575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直接连接符 30">
                      <a:extLst>
                        <a:ext uri="{FF2B5EF4-FFF2-40B4-BE49-F238E27FC236}">
                          <a16:creationId xmlns:a16="http://schemas.microsoft.com/office/drawing/2014/main" id="{CAEAE9ED-E634-4FF1-B3A3-0E7C541A06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5699119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直接连接符 31">
                      <a:extLst>
                        <a:ext uri="{FF2B5EF4-FFF2-40B4-BE49-F238E27FC236}">
                          <a16:creationId xmlns:a16="http://schemas.microsoft.com/office/drawing/2014/main" id="{00A37289-B157-4D4F-ADA4-3D9E494A3D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5108616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:a16="http://schemas.microsoft.com/office/drawing/2014/main" id="{7D1EB76C-1923-4835-8255-A951764090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4516467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47DE294D-D0B1-4B69-9995-B8690B1883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3057695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95E5ED58-1DC9-4116-AC63-4330A69D63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5700765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0027F70E-54EC-478A-A598-69B716336D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3351369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3116423F-A486-4628-81DE-A7F43ACFD5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3645043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直接连接符 43">
                      <a:extLst>
                        <a:ext uri="{FF2B5EF4-FFF2-40B4-BE49-F238E27FC236}">
                          <a16:creationId xmlns:a16="http://schemas.microsoft.com/office/drawing/2014/main" id="{3D117941-9DBD-4074-B431-F19F6950B5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3938717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直接连接符 44">
                      <a:extLst>
                        <a:ext uri="{FF2B5EF4-FFF2-40B4-BE49-F238E27FC236}">
                          <a16:creationId xmlns:a16="http://schemas.microsoft.com/office/drawing/2014/main" id="{04F26A1D-83E2-439C-BF47-C916174201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4232391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5DC903FC-5841-435B-B07B-3BF78736A8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4819739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B8D66B8-F705-48AB-84EC-E1CC692605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5113413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B7DD0809-7469-4977-871A-7DBF344F21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5407087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1" name="组合 50">
                  <a:extLst>
                    <a:ext uri="{FF2B5EF4-FFF2-40B4-BE49-F238E27FC236}">
                      <a16:creationId xmlns:a16="http://schemas.microsoft.com/office/drawing/2014/main" id="{6E3ED8F8-8986-4B91-9947-D8AA79A42C7A}"/>
                    </a:ext>
                  </a:extLst>
                </p:cNvPr>
                <p:cNvGrpSpPr/>
                <p:nvPr/>
              </p:nvGrpSpPr>
              <p:grpSpPr>
                <a:xfrm rot="16200000" flipV="1">
                  <a:off x="9670366" y="4154047"/>
                  <a:ext cx="80954" cy="3240000"/>
                  <a:chOff x="8575513" y="2994802"/>
                  <a:chExt cx="80954" cy="3240000"/>
                </a:xfrm>
              </p:grpSpPr>
              <p:cxnSp>
                <p:nvCxnSpPr>
                  <p:cNvPr id="52" name="直接连接符 51">
                    <a:extLst>
                      <a:ext uri="{FF2B5EF4-FFF2-40B4-BE49-F238E27FC236}">
                        <a16:creationId xmlns:a16="http://schemas.microsoft.com/office/drawing/2014/main" id="{85919149-90C6-4454-B6D0-2293A1440620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6960497" y="4614802"/>
                    <a:ext cx="3240000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>
                    <a:extLst>
                      <a:ext uri="{FF2B5EF4-FFF2-40B4-BE49-F238E27FC236}">
                        <a16:creationId xmlns:a16="http://schemas.microsoft.com/office/drawing/2014/main" id="{24DCC7DC-2B9C-4D86-8221-2BABDE58B5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699119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>
                    <a:extLst>
                      <a:ext uri="{FF2B5EF4-FFF2-40B4-BE49-F238E27FC236}">
                        <a16:creationId xmlns:a16="http://schemas.microsoft.com/office/drawing/2014/main" id="{BA715A88-DD0B-4F48-BF59-D3DAE994E4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108616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>
                    <a:extLst>
                      <a:ext uri="{FF2B5EF4-FFF2-40B4-BE49-F238E27FC236}">
                        <a16:creationId xmlns:a16="http://schemas.microsoft.com/office/drawing/2014/main" id="{E0B2D0E8-9867-432E-9B51-71C30BAD2D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4516467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>
                    <a:extLst>
                      <a:ext uri="{FF2B5EF4-FFF2-40B4-BE49-F238E27FC236}">
                        <a16:creationId xmlns:a16="http://schemas.microsoft.com/office/drawing/2014/main" id="{64A12BD4-C36D-4966-80FE-C49A98A0E8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700765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连接符 57">
                    <a:extLst>
                      <a:ext uri="{FF2B5EF4-FFF2-40B4-BE49-F238E27FC236}">
                        <a16:creationId xmlns:a16="http://schemas.microsoft.com/office/drawing/2014/main" id="{3416BD9D-01C4-4200-AABF-478ABF3EEE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3351369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接连接符 58">
                    <a:extLst>
                      <a:ext uri="{FF2B5EF4-FFF2-40B4-BE49-F238E27FC236}">
                        <a16:creationId xmlns:a16="http://schemas.microsoft.com/office/drawing/2014/main" id="{7AF1074A-1949-4397-971B-FCBFD0570B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3645043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>
                    <a:extLst>
                      <a:ext uri="{FF2B5EF4-FFF2-40B4-BE49-F238E27FC236}">
                        <a16:creationId xmlns:a16="http://schemas.microsoft.com/office/drawing/2014/main" id="{F4F0581D-5685-456B-8297-B13A70CF7B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3938717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连接符 60">
                    <a:extLst>
                      <a:ext uri="{FF2B5EF4-FFF2-40B4-BE49-F238E27FC236}">
                        <a16:creationId xmlns:a16="http://schemas.microsoft.com/office/drawing/2014/main" id="{79BAB0F6-3ACF-4B3B-BC5B-FC730849F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4232391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>
                    <a:extLst>
                      <a:ext uri="{FF2B5EF4-FFF2-40B4-BE49-F238E27FC236}">
                        <a16:creationId xmlns:a16="http://schemas.microsoft.com/office/drawing/2014/main" id="{0981CB6C-7107-4DEF-A02D-CEFFF14F65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4819739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>
                    <a:extLst>
                      <a:ext uri="{FF2B5EF4-FFF2-40B4-BE49-F238E27FC236}">
                        <a16:creationId xmlns:a16="http://schemas.microsoft.com/office/drawing/2014/main" id="{D90EAC7A-7B94-4012-AE4D-1713A39A62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113413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>
                    <a:extLst>
                      <a:ext uri="{FF2B5EF4-FFF2-40B4-BE49-F238E27FC236}">
                        <a16:creationId xmlns:a16="http://schemas.microsoft.com/office/drawing/2014/main" id="{61AA5795-FA92-4461-8A9A-169E79CABA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407087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65A05DE3-4598-4934-ADD9-7CFB00E7B308}"/>
                  </a:ext>
                </a:extLst>
              </p:cNvPr>
              <p:cNvGrpSpPr/>
              <p:nvPr/>
            </p:nvGrpSpPr>
            <p:grpSpPr>
              <a:xfrm>
                <a:off x="8429927" y="5701883"/>
                <a:ext cx="3431432" cy="420734"/>
                <a:chOff x="8429927" y="5701883"/>
                <a:chExt cx="3431432" cy="420734"/>
              </a:xfrm>
            </p:grpSpPr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F291F48E-B329-42A6-A37B-2918489C4148}"/>
                    </a:ext>
                  </a:extLst>
                </p:cNvPr>
                <p:cNvSpPr txBox="1"/>
                <p:nvPr/>
              </p:nvSpPr>
              <p:spPr>
                <a:xfrm>
                  <a:off x="8674521" y="5701883"/>
                  <a:ext cx="199860" cy="415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E1F05F97-B3C8-41DA-B7F9-1CC367BD8EBB}"/>
                    </a:ext>
                  </a:extLst>
                </p:cNvPr>
                <p:cNvSpPr txBox="1"/>
                <p:nvPr/>
              </p:nvSpPr>
              <p:spPr>
                <a:xfrm>
                  <a:off x="9688409" y="5781254"/>
                  <a:ext cx="2639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E218B05-492B-4BBC-B560-94F04F04E42A}"/>
                    </a:ext>
                  </a:extLst>
                </p:cNvPr>
                <p:cNvSpPr txBox="1"/>
                <p:nvPr/>
              </p:nvSpPr>
              <p:spPr>
                <a:xfrm>
                  <a:off x="9085041" y="5781254"/>
                  <a:ext cx="2639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F65FBA1A-C143-49E5-A687-87215B088411}"/>
                    </a:ext>
                  </a:extLst>
                </p:cNvPr>
                <p:cNvSpPr/>
                <p:nvPr/>
              </p:nvSpPr>
              <p:spPr>
                <a:xfrm>
                  <a:off x="9375080" y="5774043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7B8E75F8-AD37-475C-9B4E-AC8F83B2899C}"/>
                    </a:ext>
                  </a:extLst>
                </p:cNvPr>
                <p:cNvSpPr txBox="1"/>
                <p:nvPr/>
              </p:nvSpPr>
              <p:spPr>
                <a:xfrm>
                  <a:off x="10564269" y="5784063"/>
                  <a:ext cx="5115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B3232788-51C7-45A4-9BE5-9F970E342BF6}"/>
                    </a:ext>
                  </a:extLst>
                </p:cNvPr>
                <p:cNvSpPr txBox="1"/>
                <p:nvPr/>
              </p:nvSpPr>
              <p:spPr>
                <a:xfrm>
                  <a:off x="9976124" y="5781254"/>
                  <a:ext cx="2639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CFE2F1C0-1C85-4419-B0D0-F4FB700F77F1}"/>
                    </a:ext>
                  </a:extLst>
                </p:cNvPr>
                <p:cNvSpPr txBox="1"/>
                <p:nvPr/>
              </p:nvSpPr>
              <p:spPr>
                <a:xfrm>
                  <a:off x="10225233" y="5781254"/>
                  <a:ext cx="4490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48CBC687-5B41-4004-9885-CD9F07AC3DBD}"/>
                    </a:ext>
                  </a:extLst>
                </p:cNvPr>
                <p:cNvSpPr txBox="1"/>
                <p:nvPr/>
              </p:nvSpPr>
              <p:spPr>
                <a:xfrm>
                  <a:off x="10881285" y="5781255"/>
                  <a:ext cx="4131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EA88291D-DF45-4C26-85AA-89134B9886A7}"/>
                    </a:ext>
                  </a:extLst>
                </p:cNvPr>
                <p:cNvSpPr txBox="1"/>
                <p:nvPr/>
              </p:nvSpPr>
              <p:spPr>
                <a:xfrm>
                  <a:off x="8429927" y="5781254"/>
                  <a:ext cx="3662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8C03843D-7F93-49DF-AEE1-4CF0C2D3AA68}"/>
                    </a:ext>
                  </a:extLst>
                </p:cNvPr>
                <p:cNvSpPr txBox="1"/>
                <p:nvPr/>
              </p:nvSpPr>
              <p:spPr>
                <a:xfrm>
                  <a:off x="11244215" y="5760203"/>
                  <a:ext cx="61714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x/h</a:t>
                  </a:r>
                  <a:endParaRPr lang="zh-CN" altLang="en-US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7288D2EB-E7F6-438D-B503-A7EF26F79113}"/>
                </a:ext>
              </a:extLst>
            </p:cNvPr>
            <p:cNvSpPr txBox="1"/>
            <p:nvPr/>
          </p:nvSpPr>
          <p:spPr>
            <a:xfrm>
              <a:off x="7407297" y="2775665"/>
              <a:ext cx="884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2" name="文本框 101">
            <a:extLst>
              <a:ext uri="{FF2B5EF4-FFF2-40B4-BE49-F238E27FC236}">
                <a16:creationId xmlns:a16="http://schemas.microsoft.com/office/drawing/2014/main" id="{469D579C-F348-4109-AEBA-6C291330CD90}"/>
              </a:ext>
            </a:extLst>
          </p:cNvPr>
          <p:cNvSpPr txBox="1"/>
          <p:nvPr/>
        </p:nvSpPr>
        <p:spPr>
          <a:xfrm>
            <a:off x="9094856" y="3103453"/>
            <a:ext cx="178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FF00"/>
                </a:solidFill>
              </a:rPr>
              <a:t>=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20-5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EB665B26-6AE9-44DD-8BC7-1BAED842B43E}"/>
              </a:ext>
            </a:extLst>
          </p:cNvPr>
          <p:cNvSpPr/>
          <p:nvPr/>
        </p:nvSpPr>
        <p:spPr>
          <a:xfrm rot="18865523">
            <a:off x="1603683" y="2249597"/>
            <a:ext cx="1406543" cy="1493462"/>
          </a:xfrm>
          <a:prstGeom prst="arc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6" name="弧形 75">
            <a:extLst>
              <a:ext uri="{FF2B5EF4-FFF2-40B4-BE49-F238E27FC236}">
                <a16:creationId xmlns:a16="http://schemas.microsoft.com/office/drawing/2014/main" id="{C523717A-544E-4FBF-B122-4189227726EC}"/>
              </a:ext>
            </a:extLst>
          </p:cNvPr>
          <p:cNvSpPr/>
          <p:nvPr/>
        </p:nvSpPr>
        <p:spPr>
          <a:xfrm rot="19117728">
            <a:off x="2716423" y="2278615"/>
            <a:ext cx="1296759" cy="1198916"/>
          </a:xfrm>
          <a:prstGeom prst="arc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弧形 78">
            <a:extLst>
              <a:ext uri="{FF2B5EF4-FFF2-40B4-BE49-F238E27FC236}">
                <a16:creationId xmlns:a16="http://schemas.microsoft.com/office/drawing/2014/main" id="{8F41E17F-6944-4126-9912-0AE603CC250A}"/>
              </a:ext>
            </a:extLst>
          </p:cNvPr>
          <p:cNvSpPr/>
          <p:nvPr/>
        </p:nvSpPr>
        <p:spPr>
          <a:xfrm rot="19117728">
            <a:off x="3719744" y="2293409"/>
            <a:ext cx="1262330" cy="1191088"/>
          </a:xfrm>
          <a:prstGeom prst="arc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5" name="弧形 94">
            <a:extLst>
              <a:ext uri="{FF2B5EF4-FFF2-40B4-BE49-F238E27FC236}">
                <a16:creationId xmlns:a16="http://schemas.microsoft.com/office/drawing/2014/main" id="{709D49CA-0008-4807-B692-F3F7874A79AD}"/>
              </a:ext>
            </a:extLst>
          </p:cNvPr>
          <p:cNvSpPr/>
          <p:nvPr/>
        </p:nvSpPr>
        <p:spPr>
          <a:xfrm rot="2734477" flipV="1">
            <a:off x="1755131" y="2364245"/>
            <a:ext cx="1406543" cy="1493462"/>
          </a:xfrm>
          <a:prstGeom prst="arc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6" name="弧形 95">
            <a:extLst>
              <a:ext uri="{FF2B5EF4-FFF2-40B4-BE49-F238E27FC236}">
                <a16:creationId xmlns:a16="http://schemas.microsoft.com/office/drawing/2014/main" id="{772AAF2D-F774-462D-92E4-C97414C8301A}"/>
              </a:ext>
            </a:extLst>
          </p:cNvPr>
          <p:cNvSpPr/>
          <p:nvPr/>
        </p:nvSpPr>
        <p:spPr>
          <a:xfrm rot="2482272" flipV="1">
            <a:off x="2752531" y="2588684"/>
            <a:ext cx="1296759" cy="1198916"/>
          </a:xfrm>
          <a:prstGeom prst="arc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7" name="弧形 96">
            <a:extLst>
              <a:ext uri="{FF2B5EF4-FFF2-40B4-BE49-F238E27FC236}">
                <a16:creationId xmlns:a16="http://schemas.microsoft.com/office/drawing/2014/main" id="{5BAF0F84-BEF6-4C46-A961-A0696773FD90}"/>
              </a:ext>
            </a:extLst>
          </p:cNvPr>
          <p:cNvSpPr/>
          <p:nvPr/>
        </p:nvSpPr>
        <p:spPr>
          <a:xfrm rot="2482272" flipV="1">
            <a:off x="3680850" y="2602279"/>
            <a:ext cx="1262330" cy="1191088"/>
          </a:xfrm>
          <a:prstGeom prst="arc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流程图: 接点 13">
            <a:extLst>
              <a:ext uri="{FF2B5EF4-FFF2-40B4-BE49-F238E27FC236}">
                <a16:creationId xmlns:a16="http://schemas.microsoft.com/office/drawing/2014/main" id="{CCC87B2F-19F2-4B9D-ABED-D4A8531604F0}"/>
              </a:ext>
            </a:extLst>
          </p:cNvPr>
          <p:cNvSpPr/>
          <p:nvPr/>
        </p:nvSpPr>
        <p:spPr>
          <a:xfrm>
            <a:off x="8759711" y="3040426"/>
            <a:ext cx="75501" cy="75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流程图: 接点 81">
            <a:extLst>
              <a:ext uri="{FF2B5EF4-FFF2-40B4-BE49-F238E27FC236}">
                <a16:creationId xmlns:a16="http://schemas.microsoft.com/office/drawing/2014/main" id="{21A0F5F5-1D0E-4C8F-A660-733FD054BFA6}"/>
              </a:ext>
            </a:extLst>
          </p:cNvPr>
          <p:cNvSpPr/>
          <p:nvPr/>
        </p:nvSpPr>
        <p:spPr>
          <a:xfrm>
            <a:off x="9355345" y="5978539"/>
            <a:ext cx="75501" cy="75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0977CC0-6D0C-463F-8BA0-30BF6F0B3B84}"/>
              </a:ext>
            </a:extLst>
          </p:cNvPr>
          <p:cNvSpPr txBox="1"/>
          <p:nvPr/>
        </p:nvSpPr>
        <p:spPr>
          <a:xfrm>
            <a:off x="6749149" y="1286184"/>
            <a:ext cx="749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C8EEFF1-B04D-4AA8-89B9-BD6DA1DBAD4A}"/>
              </a:ext>
            </a:extLst>
          </p:cNvPr>
          <p:cNvSpPr txBox="1"/>
          <p:nvPr/>
        </p:nvSpPr>
        <p:spPr>
          <a:xfrm>
            <a:off x="7527095" y="1295479"/>
            <a:ext cx="3807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函数图象经过点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和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291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1" grpId="0" animBg="1"/>
      <p:bldP spid="76" grpId="0" animBg="1"/>
      <p:bldP spid="79" grpId="0" animBg="1"/>
      <p:bldP spid="95" grpId="0" animBg="1"/>
      <p:bldP spid="96" grpId="0" animBg="1"/>
      <p:bldP spid="97" grpId="0" animBg="1"/>
      <p:bldP spid="14" grpId="0" animBg="1"/>
      <p:bldP spid="8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B605F65-153E-476B-99BA-47E5C5DF89BC}"/>
              </a:ext>
            </a:extLst>
          </p:cNvPr>
          <p:cNvSpPr/>
          <p:nvPr/>
        </p:nvSpPr>
        <p:spPr>
          <a:xfrm>
            <a:off x="1632823" y="1659500"/>
            <a:ext cx="32752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zh-CN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kx+b</a:t>
            </a:r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≠0</a:t>
            </a:r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D4C6628-B996-47E5-8981-868BB52552B2}"/>
              </a:ext>
            </a:extLst>
          </p:cNvPr>
          <p:cNvSpPr/>
          <p:nvPr/>
        </p:nvSpPr>
        <p:spPr>
          <a:xfrm>
            <a:off x="1119601" y="4862018"/>
            <a:ext cx="30283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zh-CN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y=k</a:t>
            </a:r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296A707-360A-406B-95D6-AA03A4C6C201}"/>
              </a:ext>
            </a:extLst>
          </p:cNvPr>
          <p:cNvSpPr txBox="1"/>
          <p:nvPr/>
        </p:nvSpPr>
        <p:spPr>
          <a:xfrm>
            <a:off x="1419339" y="5395558"/>
            <a:ext cx="281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kx+</a:t>
            </a:r>
            <a:r>
              <a:rPr lang="en-US" altLang="zh-CN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en-US" altLang="zh-CN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</a:t>
            </a:r>
            <a:endParaRPr lang="zh-CN" altLang="en-US" sz="3600" dirty="0"/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id="{71871865-354E-4DD8-A7FB-64D4FEE305E2}"/>
              </a:ext>
            </a:extLst>
          </p:cNvPr>
          <p:cNvSpPr/>
          <p:nvPr/>
        </p:nvSpPr>
        <p:spPr>
          <a:xfrm>
            <a:off x="2377347" y="2456618"/>
            <a:ext cx="231834" cy="24054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9DA21F8-4A83-49DA-9277-C41716936791}"/>
              </a:ext>
            </a:extLst>
          </p:cNvPr>
          <p:cNvSpPr txBox="1"/>
          <p:nvPr/>
        </p:nvSpPr>
        <p:spPr>
          <a:xfrm>
            <a:off x="1010968" y="3023302"/>
            <a:ext cx="196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b="1" dirty="0">
                <a:solidFill>
                  <a:srgbClr val="FFFF00"/>
                </a:solidFill>
              </a:rPr>
              <a:t>增加</a:t>
            </a:r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85D4E8-BE3D-4D88-8BCF-5254260D3949}"/>
              </a:ext>
            </a:extLst>
          </p:cNvPr>
          <p:cNvSpPr txBox="1"/>
          <p:nvPr/>
        </p:nvSpPr>
        <p:spPr>
          <a:xfrm>
            <a:off x="2683651" y="3038503"/>
            <a:ext cx="196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3200" b="1" dirty="0">
                <a:solidFill>
                  <a:srgbClr val="FFFF00"/>
                </a:solidFill>
              </a:rPr>
              <a:t>增加</a:t>
            </a:r>
            <a:r>
              <a:rPr lang="en-US" altLang="zh-CN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endParaRPr lang="zh-CN" alt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8374512-B379-48FA-AB52-2F57027BBB25}"/>
              </a:ext>
            </a:extLst>
          </p:cNvPr>
          <p:cNvCxnSpPr/>
          <p:nvPr/>
        </p:nvCxnSpPr>
        <p:spPr>
          <a:xfrm>
            <a:off x="655093" y="1147845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1FC12CE4-90B9-4C3A-A8C0-0B4D73833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114218"/>
              </p:ext>
            </p:extLst>
          </p:nvPr>
        </p:nvGraphicFramePr>
        <p:xfrm>
          <a:off x="2609181" y="465995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6" name="组合 25">
            <a:extLst>
              <a:ext uri="{FF2B5EF4-FFF2-40B4-BE49-F238E27FC236}">
                <a16:creationId xmlns:a16="http://schemas.microsoft.com/office/drawing/2014/main" id="{AD9D4D8D-3F7B-48B4-99EC-434D7E4E4BA3}"/>
              </a:ext>
            </a:extLst>
          </p:cNvPr>
          <p:cNvGrpSpPr/>
          <p:nvPr/>
        </p:nvGrpSpPr>
        <p:grpSpPr>
          <a:xfrm>
            <a:off x="5603090" y="1470991"/>
            <a:ext cx="5064490" cy="4283181"/>
            <a:chOff x="1748889" y="3170837"/>
            <a:chExt cx="3295852" cy="298254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4E3B5BE-7641-4276-AA13-61FE424A522E}"/>
                </a:ext>
              </a:extLst>
            </p:cNvPr>
            <p:cNvCxnSpPr/>
            <p:nvPr/>
          </p:nvCxnSpPr>
          <p:spPr>
            <a:xfrm>
              <a:off x="1799351" y="5384359"/>
              <a:ext cx="3096000" cy="0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E7A6F90-59CD-4806-A729-D9CC3EB3E206}"/>
                </a:ext>
              </a:extLst>
            </p:cNvPr>
            <p:cNvSpPr txBox="1"/>
            <p:nvPr/>
          </p:nvSpPr>
          <p:spPr>
            <a:xfrm>
              <a:off x="3347351" y="5277977"/>
              <a:ext cx="97568" cy="432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A46C6E2-7CFF-470B-80AC-0B709FD33558}"/>
                </a:ext>
              </a:extLst>
            </p:cNvPr>
            <p:cNvSpPr txBox="1"/>
            <p:nvPr/>
          </p:nvSpPr>
          <p:spPr>
            <a:xfrm>
              <a:off x="4738437" y="5334688"/>
              <a:ext cx="306304" cy="396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177E382-1C72-4F2C-A7E2-C02103D37C20}"/>
                </a:ext>
              </a:extLst>
            </p:cNvPr>
            <p:cNvSpPr txBox="1"/>
            <p:nvPr/>
          </p:nvSpPr>
          <p:spPr>
            <a:xfrm>
              <a:off x="3258097" y="3302103"/>
              <a:ext cx="306304" cy="396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B3308B6-99F7-4649-8E6C-1454E4B11E9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83598" y="4772575"/>
              <a:ext cx="2761607" cy="0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D2CA304-EDD9-4FAC-A91A-853089B81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8889" y="3170837"/>
              <a:ext cx="2345738" cy="2595932"/>
            </a:xfrm>
            <a:prstGeom prst="line">
              <a:avLst/>
            </a:prstGeom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7FE5BC0-DC55-4B70-912E-736543CABC2A}"/>
              </a:ext>
            </a:extLst>
          </p:cNvPr>
          <p:cNvGrpSpPr/>
          <p:nvPr/>
        </p:nvGrpSpPr>
        <p:grpSpPr>
          <a:xfrm>
            <a:off x="6146358" y="3648285"/>
            <a:ext cx="972359" cy="1008000"/>
            <a:chOff x="6146358" y="3648285"/>
            <a:chExt cx="972359" cy="1008000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F91908E2-210F-4BFB-8192-3AA9E0230056}"/>
                </a:ext>
              </a:extLst>
            </p:cNvPr>
            <p:cNvCxnSpPr/>
            <p:nvPr/>
          </p:nvCxnSpPr>
          <p:spPr>
            <a:xfrm>
              <a:off x="6146358" y="4649796"/>
              <a:ext cx="9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6FD07EAC-16DD-4E39-87C7-C64D89EC1C7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14717" y="4152285"/>
              <a:ext cx="100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175DADD-3E93-480C-851F-A8488C6A2E09}"/>
              </a:ext>
            </a:extLst>
          </p:cNvPr>
          <p:cNvGrpSpPr/>
          <p:nvPr/>
        </p:nvGrpSpPr>
        <p:grpSpPr>
          <a:xfrm>
            <a:off x="7118358" y="2653547"/>
            <a:ext cx="972359" cy="1008000"/>
            <a:chOff x="6146358" y="3648285"/>
            <a:chExt cx="972359" cy="1008000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59F052F-72A4-49C7-93B1-8E4D4A9F0412}"/>
                </a:ext>
              </a:extLst>
            </p:cNvPr>
            <p:cNvCxnSpPr/>
            <p:nvPr/>
          </p:nvCxnSpPr>
          <p:spPr>
            <a:xfrm>
              <a:off x="6146358" y="4649796"/>
              <a:ext cx="9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FA858414-BEB6-4F34-A3DB-2C364F4D568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14717" y="4152285"/>
              <a:ext cx="100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B66ADCC-6A4A-4591-BF6F-48B6131AE35F}"/>
              </a:ext>
            </a:extLst>
          </p:cNvPr>
          <p:cNvGrpSpPr/>
          <p:nvPr/>
        </p:nvGrpSpPr>
        <p:grpSpPr>
          <a:xfrm>
            <a:off x="8090358" y="1652321"/>
            <a:ext cx="972359" cy="1008000"/>
            <a:chOff x="6146358" y="3648285"/>
            <a:chExt cx="972359" cy="1008000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73A371D1-65D4-45D5-AA0A-8A21AE4C0CBE}"/>
                </a:ext>
              </a:extLst>
            </p:cNvPr>
            <p:cNvCxnSpPr/>
            <p:nvPr/>
          </p:nvCxnSpPr>
          <p:spPr>
            <a:xfrm>
              <a:off x="6146358" y="4649796"/>
              <a:ext cx="97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BE2A22B6-871B-4DE0-BC90-FB4938F259C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14717" y="4152285"/>
              <a:ext cx="1008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577187EB-FD3C-4AED-88B8-0430B61A8302}"/>
              </a:ext>
            </a:extLst>
          </p:cNvPr>
          <p:cNvSpPr txBox="1"/>
          <p:nvPr/>
        </p:nvSpPr>
        <p:spPr>
          <a:xfrm>
            <a:off x="6290671" y="4562613"/>
            <a:ext cx="449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DB2C61A-1AB7-47AA-B821-CBEEF036E787}"/>
              </a:ext>
            </a:extLst>
          </p:cNvPr>
          <p:cNvSpPr txBox="1"/>
          <p:nvPr/>
        </p:nvSpPr>
        <p:spPr>
          <a:xfrm>
            <a:off x="7041395" y="3950909"/>
            <a:ext cx="724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endParaRPr lang="zh-CN" alt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5AC10F0-9DC7-4A83-8865-D99D246CD71F}"/>
              </a:ext>
            </a:extLst>
          </p:cNvPr>
          <p:cNvSpPr txBox="1"/>
          <p:nvPr/>
        </p:nvSpPr>
        <p:spPr>
          <a:xfrm>
            <a:off x="7545611" y="3450077"/>
            <a:ext cx="449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D89C766-9C49-48C5-AEC0-9CD45A579F16}"/>
              </a:ext>
            </a:extLst>
          </p:cNvPr>
          <p:cNvSpPr txBox="1"/>
          <p:nvPr/>
        </p:nvSpPr>
        <p:spPr>
          <a:xfrm>
            <a:off x="8062744" y="2865302"/>
            <a:ext cx="724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endParaRPr lang="zh-CN" alt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916563E-5767-42B5-B334-4324F967BB29}"/>
              </a:ext>
            </a:extLst>
          </p:cNvPr>
          <p:cNvSpPr txBox="1"/>
          <p:nvPr/>
        </p:nvSpPr>
        <p:spPr>
          <a:xfrm>
            <a:off x="8438050" y="2473248"/>
            <a:ext cx="449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8DABE05-A5F0-47E1-9476-D3892B5A38F4}"/>
              </a:ext>
            </a:extLst>
          </p:cNvPr>
          <p:cNvSpPr txBox="1"/>
          <p:nvPr/>
        </p:nvSpPr>
        <p:spPr>
          <a:xfrm>
            <a:off x="9026529" y="1814707"/>
            <a:ext cx="724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endParaRPr lang="zh-CN" alt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A1D8455-1B53-4857-9363-801A0E3A7518}"/>
              </a:ext>
            </a:extLst>
          </p:cNvPr>
          <p:cNvCxnSpPr/>
          <p:nvPr/>
        </p:nvCxnSpPr>
        <p:spPr>
          <a:xfrm>
            <a:off x="655093" y="1147845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6552C458-6658-4188-8B2A-15A246DCF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725258"/>
              </p:ext>
            </p:extLst>
          </p:nvPr>
        </p:nvGraphicFramePr>
        <p:xfrm>
          <a:off x="2560320" y="429741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6B3839D0-56E2-4CB9-AB1E-6D51BF48CDF1}"/>
              </a:ext>
            </a:extLst>
          </p:cNvPr>
          <p:cNvSpPr txBox="1"/>
          <p:nvPr/>
        </p:nvSpPr>
        <p:spPr>
          <a:xfrm>
            <a:off x="485045" y="1298052"/>
            <a:ext cx="5383099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小明从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地匀速步行去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地，到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地的距离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随时间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的变化规律如下表：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BD23D13-6AA9-4D85-82C7-1649F68EC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20110"/>
              </p:ext>
            </p:extLst>
          </p:nvPr>
        </p:nvGraphicFramePr>
        <p:xfrm>
          <a:off x="485045" y="2512642"/>
          <a:ext cx="5336178" cy="931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363">
                  <a:extLst>
                    <a:ext uri="{9D8B030D-6E8A-4147-A177-3AD203B41FA5}">
                      <a16:colId xmlns:a16="http://schemas.microsoft.com/office/drawing/2014/main" val="2424928262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2952172810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2274132657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1291711483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574939878"/>
                    </a:ext>
                  </a:extLst>
                </a:gridCol>
                <a:gridCol w="889363">
                  <a:extLst>
                    <a:ext uri="{9D8B030D-6E8A-4147-A177-3AD203B41FA5}">
                      <a16:colId xmlns:a16="http://schemas.microsoft.com/office/drawing/2014/main" val="3012713078"/>
                    </a:ext>
                  </a:extLst>
                </a:gridCol>
              </a:tblGrid>
              <a:tr h="4078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endParaRPr lang="zh-CN" altLang="en-US" sz="24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7819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km</a:t>
                      </a:r>
                      <a:endParaRPr lang="zh-CN" altLang="en-US" sz="2400" b="1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98740"/>
                  </a:ext>
                </a:extLst>
              </a:tr>
            </a:tbl>
          </a:graphicData>
        </a:graphic>
      </p:graphicFrame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249EE959-6020-4138-ABFD-C38281E8D9EB}"/>
              </a:ext>
            </a:extLst>
          </p:cNvPr>
          <p:cNvCxnSpPr>
            <a:cxnSpLocks/>
          </p:cNvCxnSpPr>
          <p:nvPr/>
        </p:nvCxnSpPr>
        <p:spPr>
          <a:xfrm>
            <a:off x="8766797" y="2276172"/>
            <a:ext cx="579952" cy="29425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A71F1A1C-1278-4B60-8EB6-D41F7D608903}"/>
              </a:ext>
            </a:extLst>
          </p:cNvPr>
          <p:cNvGrpSpPr/>
          <p:nvPr/>
        </p:nvGrpSpPr>
        <p:grpSpPr>
          <a:xfrm>
            <a:off x="7375493" y="1678386"/>
            <a:ext cx="4215131" cy="3853387"/>
            <a:chOff x="7407297" y="2775665"/>
            <a:chExt cx="4215131" cy="3853387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1DADDB79-1FD3-4404-A09A-ACF3777CAB71}"/>
                </a:ext>
              </a:extLst>
            </p:cNvPr>
            <p:cNvGrpSpPr/>
            <p:nvPr/>
          </p:nvGrpSpPr>
          <p:grpSpPr>
            <a:xfrm>
              <a:off x="7963490" y="2823986"/>
              <a:ext cx="3658938" cy="3805066"/>
              <a:chOff x="8090843" y="2317551"/>
              <a:chExt cx="3658938" cy="3805066"/>
            </a:xfrm>
          </p:grpSpPr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E0F712BB-0144-431E-80CF-49C64DB7B3D8}"/>
                  </a:ext>
                </a:extLst>
              </p:cNvPr>
              <p:cNvGrpSpPr/>
              <p:nvPr/>
            </p:nvGrpSpPr>
            <p:grpSpPr>
              <a:xfrm>
                <a:off x="8090843" y="2317551"/>
                <a:ext cx="3240000" cy="3728565"/>
                <a:chOff x="8090843" y="2317551"/>
                <a:chExt cx="3240000" cy="3728565"/>
              </a:xfrm>
            </p:grpSpPr>
            <p:grpSp>
              <p:nvGrpSpPr>
                <p:cNvPr id="77" name="组合 76">
                  <a:extLst>
                    <a:ext uri="{FF2B5EF4-FFF2-40B4-BE49-F238E27FC236}">
                      <a16:creationId xmlns:a16="http://schemas.microsoft.com/office/drawing/2014/main" id="{F5D2D7C7-A254-4A9F-BE63-EB7AB3579146}"/>
                    </a:ext>
                  </a:extLst>
                </p:cNvPr>
                <p:cNvGrpSpPr/>
                <p:nvPr/>
              </p:nvGrpSpPr>
              <p:grpSpPr>
                <a:xfrm>
                  <a:off x="8259425" y="2317551"/>
                  <a:ext cx="738177" cy="3728565"/>
                  <a:chOff x="8571118" y="2368182"/>
                  <a:chExt cx="738177" cy="3728565"/>
                </a:xfrm>
              </p:grpSpPr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3E3B127D-504D-4D7C-8906-8A4DD2907837}"/>
                      </a:ext>
                    </a:extLst>
                  </p:cNvPr>
                  <p:cNvSpPr txBox="1"/>
                  <p:nvPr/>
                </p:nvSpPr>
                <p:spPr>
                  <a:xfrm>
                    <a:off x="8967031" y="5371859"/>
                    <a:ext cx="263968" cy="3806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83B1276A-DAE0-4771-91F7-727C0AF595CA}"/>
                      </a:ext>
                    </a:extLst>
                  </p:cNvPr>
                  <p:cNvSpPr txBox="1"/>
                  <p:nvPr/>
                </p:nvSpPr>
                <p:spPr>
                  <a:xfrm>
                    <a:off x="8571118" y="2368182"/>
                    <a:ext cx="63928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6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y/</a:t>
                    </a:r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km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矩形 15">
                    <a:extLst>
                      <a:ext uri="{FF2B5EF4-FFF2-40B4-BE49-F238E27FC236}">
                        <a16:creationId xmlns:a16="http://schemas.microsoft.com/office/drawing/2014/main" id="{2252D5D7-6B3C-4A9D-9C9D-5F9F5B64A993}"/>
                      </a:ext>
                    </a:extLst>
                  </p:cNvPr>
                  <p:cNvSpPr/>
                  <p:nvPr/>
                </p:nvSpPr>
                <p:spPr>
                  <a:xfrm>
                    <a:off x="8957125" y="5121256"/>
                    <a:ext cx="28725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矩形 65">
                    <a:extLst>
                      <a:ext uri="{FF2B5EF4-FFF2-40B4-BE49-F238E27FC236}">
                        <a16:creationId xmlns:a16="http://schemas.microsoft.com/office/drawing/2014/main" id="{66F7531B-0D8A-41B2-B43F-7BC128D8FA0F}"/>
                      </a:ext>
                    </a:extLst>
                  </p:cNvPr>
                  <p:cNvSpPr/>
                  <p:nvPr/>
                </p:nvSpPr>
                <p:spPr>
                  <a:xfrm>
                    <a:off x="8950389" y="4520038"/>
                    <a:ext cx="28725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矩形 66">
                    <a:extLst>
                      <a:ext uri="{FF2B5EF4-FFF2-40B4-BE49-F238E27FC236}">
                        <a16:creationId xmlns:a16="http://schemas.microsoft.com/office/drawing/2014/main" id="{7A6F80B3-FFDA-4878-AEC3-BBCBC5A148CC}"/>
                      </a:ext>
                    </a:extLst>
                  </p:cNvPr>
                  <p:cNvSpPr/>
                  <p:nvPr/>
                </p:nvSpPr>
                <p:spPr>
                  <a:xfrm>
                    <a:off x="8899093" y="4229248"/>
                    <a:ext cx="38985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矩形 67">
                    <a:extLst>
                      <a:ext uri="{FF2B5EF4-FFF2-40B4-BE49-F238E27FC236}">
                        <a16:creationId xmlns:a16="http://schemas.microsoft.com/office/drawing/2014/main" id="{BFC9E71C-6AAF-4258-8A9F-D11F88506BF3}"/>
                      </a:ext>
                    </a:extLst>
                  </p:cNvPr>
                  <p:cNvSpPr/>
                  <p:nvPr/>
                </p:nvSpPr>
                <p:spPr>
                  <a:xfrm>
                    <a:off x="8957125" y="4824950"/>
                    <a:ext cx="287258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9" name="矩形 68">
                    <a:extLst>
                      <a:ext uri="{FF2B5EF4-FFF2-40B4-BE49-F238E27FC236}">
                        <a16:creationId xmlns:a16="http://schemas.microsoft.com/office/drawing/2014/main" id="{1ABA444A-14AE-4A0A-9E7F-2521C8673F53}"/>
                      </a:ext>
                    </a:extLst>
                  </p:cNvPr>
                  <p:cNvSpPr/>
                  <p:nvPr/>
                </p:nvSpPr>
                <p:spPr>
                  <a:xfrm>
                    <a:off x="8889291" y="3639851"/>
                    <a:ext cx="38985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矩形 69">
                    <a:extLst>
                      <a:ext uri="{FF2B5EF4-FFF2-40B4-BE49-F238E27FC236}">
                        <a16:creationId xmlns:a16="http://schemas.microsoft.com/office/drawing/2014/main" id="{35D93407-CF36-499F-B001-6CE0881D77B7}"/>
                      </a:ext>
                    </a:extLst>
                  </p:cNvPr>
                  <p:cNvSpPr/>
                  <p:nvPr/>
                </p:nvSpPr>
                <p:spPr>
                  <a:xfrm>
                    <a:off x="8889291" y="3915101"/>
                    <a:ext cx="38985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矩形 70">
                    <a:extLst>
                      <a:ext uri="{FF2B5EF4-FFF2-40B4-BE49-F238E27FC236}">
                        <a16:creationId xmlns:a16="http://schemas.microsoft.com/office/drawing/2014/main" id="{30F5CDC8-B8E4-4BE0-8556-BD164DFE88BD}"/>
                      </a:ext>
                    </a:extLst>
                  </p:cNvPr>
                  <p:cNvSpPr/>
                  <p:nvPr/>
                </p:nvSpPr>
                <p:spPr>
                  <a:xfrm>
                    <a:off x="8889291" y="3062906"/>
                    <a:ext cx="38985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矩形 71">
                    <a:extLst>
                      <a:ext uri="{FF2B5EF4-FFF2-40B4-BE49-F238E27FC236}">
                        <a16:creationId xmlns:a16="http://schemas.microsoft.com/office/drawing/2014/main" id="{CEB820A0-6BD7-4701-A7C4-463527575230}"/>
                      </a:ext>
                    </a:extLst>
                  </p:cNvPr>
                  <p:cNvSpPr/>
                  <p:nvPr/>
                </p:nvSpPr>
                <p:spPr>
                  <a:xfrm>
                    <a:off x="8884674" y="3370902"/>
                    <a:ext cx="38985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矩形 73">
                    <a:extLst>
                      <a:ext uri="{FF2B5EF4-FFF2-40B4-BE49-F238E27FC236}">
                        <a16:creationId xmlns:a16="http://schemas.microsoft.com/office/drawing/2014/main" id="{3A1EB434-9DA7-49EE-B1CA-E94C1862C7A8}"/>
                      </a:ext>
                    </a:extLst>
                  </p:cNvPr>
                  <p:cNvSpPr/>
                  <p:nvPr/>
                </p:nvSpPr>
                <p:spPr>
                  <a:xfrm>
                    <a:off x="8889291" y="2771577"/>
                    <a:ext cx="38985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zh-CN" altLang="en-US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50" name="组合 49">
                    <a:extLst>
                      <a:ext uri="{FF2B5EF4-FFF2-40B4-BE49-F238E27FC236}">
                        <a16:creationId xmlns:a16="http://schemas.microsoft.com/office/drawing/2014/main" id="{2C729F51-AACF-4C90-AD96-A1A76F1FFA61}"/>
                      </a:ext>
                    </a:extLst>
                  </p:cNvPr>
                  <p:cNvGrpSpPr/>
                  <p:nvPr/>
                </p:nvGrpSpPr>
                <p:grpSpPr>
                  <a:xfrm>
                    <a:off x="9228341" y="2460747"/>
                    <a:ext cx="80954" cy="3636000"/>
                    <a:chOff x="8575513" y="2600795"/>
                    <a:chExt cx="80954" cy="3636000"/>
                  </a:xfrm>
                </p:grpSpPr>
                <p:cxnSp>
                  <p:nvCxnSpPr>
                    <p:cNvPr id="30" name="直接连接符 29">
                      <a:extLst>
                        <a:ext uri="{FF2B5EF4-FFF2-40B4-BE49-F238E27FC236}">
                          <a16:creationId xmlns:a16="http://schemas.microsoft.com/office/drawing/2014/main" id="{E6BCDFE8-9D4D-4DED-A9EF-2E68CC30FADC}"/>
                        </a:ext>
                      </a:extLst>
                    </p:cNvPr>
                    <p:cNvCxnSpPr/>
                    <p:nvPr/>
                  </p:nvCxnSpPr>
                  <p:spPr>
                    <a:xfrm rot="5400000" flipH="1">
                      <a:off x="6762497" y="4418795"/>
                      <a:ext cx="3636000" cy="0"/>
                    </a:xfrm>
                    <a:prstGeom prst="line">
                      <a:avLst/>
                    </a:prstGeom>
                    <a:ln w="28575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直接连接符 30">
                      <a:extLst>
                        <a:ext uri="{FF2B5EF4-FFF2-40B4-BE49-F238E27FC236}">
                          <a16:creationId xmlns:a16="http://schemas.microsoft.com/office/drawing/2014/main" id="{CAEAE9ED-E634-4FF1-B3A3-0E7C541A06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5699119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直接连接符 31">
                      <a:extLst>
                        <a:ext uri="{FF2B5EF4-FFF2-40B4-BE49-F238E27FC236}">
                          <a16:creationId xmlns:a16="http://schemas.microsoft.com/office/drawing/2014/main" id="{00A37289-B157-4D4F-ADA4-3D9E494A3D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5108616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:a16="http://schemas.microsoft.com/office/drawing/2014/main" id="{7D1EB76C-1923-4835-8255-A9517640905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4516467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47DE294D-D0B1-4B69-9995-B8690B1883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3057695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95E5ED58-1DC9-4116-AC63-4330A69D63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5700765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0027F70E-54EC-478A-A598-69B716336D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3351369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3116423F-A486-4628-81DE-A7F43ACFD5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3645043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直接连接符 43">
                      <a:extLst>
                        <a:ext uri="{FF2B5EF4-FFF2-40B4-BE49-F238E27FC236}">
                          <a16:creationId xmlns:a16="http://schemas.microsoft.com/office/drawing/2014/main" id="{3D117941-9DBD-4074-B431-F19F6950B5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3938717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直接连接符 44">
                      <a:extLst>
                        <a:ext uri="{FF2B5EF4-FFF2-40B4-BE49-F238E27FC236}">
                          <a16:creationId xmlns:a16="http://schemas.microsoft.com/office/drawing/2014/main" id="{04F26A1D-83E2-439C-BF47-C916174201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4232391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5DC903FC-5841-435B-B07B-3BF78736A8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4819739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B8D66B8-F705-48AB-84EC-E1CC692605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5113413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B7DD0809-7469-4977-871A-7DBF344F21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 flipH="1">
                      <a:off x="8575513" y="5407087"/>
                      <a:ext cx="80954" cy="0"/>
                    </a:xfrm>
                    <a:prstGeom prst="line">
                      <a:avLst/>
                    </a:prstGeom>
                    <a:ln w="25400">
                      <a:gradFill>
                        <a:gsLst>
                          <a:gs pos="100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1" name="组合 50">
                  <a:extLst>
                    <a:ext uri="{FF2B5EF4-FFF2-40B4-BE49-F238E27FC236}">
                      <a16:creationId xmlns:a16="http://schemas.microsoft.com/office/drawing/2014/main" id="{6E3ED8F8-8986-4B91-9947-D8AA79A42C7A}"/>
                    </a:ext>
                  </a:extLst>
                </p:cNvPr>
                <p:cNvGrpSpPr/>
                <p:nvPr/>
              </p:nvGrpSpPr>
              <p:grpSpPr>
                <a:xfrm rot="16200000" flipV="1">
                  <a:off x="9670366" y="4154047"/>
                  <a:ext cx="80954" cy="3240000"/>
                  <a:chOff x="8575513" y="2994802"/>
                  <a:chExt cx="80954" cy="3240000"/>
                </a:xfrm>
              </p:grpSpPr>
              <p:cxnSp>
                <p:nvCxnSpPr>
                  <p:cNvPr id="52" name="直接连接符 51">
                    <a:extLst>
                      <a:ext uri="{FF2B5EF4-FFF2-40B4-BE49-F238E27FC236}">
                        <a16:creationId xmlns:a16="http://schemas.microsoft.com/office/drawing/2014/main" id="{85919149-90C6-4454-B6D0-2293A1440620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6960497" y="4614802"/>
                    <a:ext cx="3240000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接连接符 52">
                    <a:extLst>
                      <a:ext uri="{FF2B5EF4-FFF2-40B4-BE49-F238E27FC236}">
                        <a16:creationId xmlns:a16="http://schemas.microsoft.com/office/drawing/2014/main" id="{24DCC7DC-2B9C-4D86-8221-2BABDE58B5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699119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接连接符 53">
                    <a:extLst>
                      <a:ext uri="{FF2B5EF4-FFF2-40B4-BE49-F238E27FC236}">
                        <a16:creationId xmlns:a16="http://schemas.microsoft.com/office/drawing/2014/main" id="{BA715A88-DD0B-4F48-BF59-D3DAE994E4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108616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>
                    <a:extLst>
                      <a:ext uri="{FF2B5EF4-FFF2-40B4-BE49-F238E27FC236}">
                        <a16:creationId xmlns:a16="http://schemas.microsoft.com/office/drawing/2014/main" id="{E0B2D0E8-9867-432E-9B51-71C30BAD2D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4516467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连接符 56">
                    <a:extLst>
                      <a:ext uri="{FF2B5EF4-FFF2-40B4-BE49-F238E27FC236}">
                        <a16:creationId xmlns:a16="http://schemas.microsoft.com/office/drawing/2014/main" id="{64A12BD4-C36D-4966-80FE-C49A98A0E8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700765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接连接符 57">
                    <a:extLst>
                      <a:ext uri="{FF2B5EF4-FFF2-40B4-BE49-F238E27FC236}">
                        <a16:creationId xmlns:a16="http://schemas.microsoft.com/office/drawing/2014/main" id="{3416BD9D-01C4-4200-AABF-478ABF3EEE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3351369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接连接符 58">
                    <a:extLst>
                      <a:ext uri="{FF2B5EF4-FFF2-40B4-BE49-F238E27FC236}">
                        <a16:creationId xmlns:a16="http://schemas.microsoft.com/office/drawing/2014/main" id="{7AF1074A-1949-4397-971B-FCBFD0570B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3645043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59">
                    <a:extLst>
                      <a:ext uri="{FF2B5EF4-FFF2-40B4-BE49-F238E27FC236}">
                        <a16:creationId xmlns:a16="http://schemas.microsoft.com/office/drawing/2014/main" id="{F4F0581D-5685-456B-8297-B13A70CF7B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3938717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接连接符 60">
                    <a:extLst>
                      <a:ext uri="{FF2B5EF4-FFF2-40B4-BE49-F238E27FC236}">
                        <a16:creationId xmlns:a16="http://schemas.microsoft.com/office/drawing/2014/main" id="{79BAB0F6-3ACF-4B3B-BC5B-FC730849F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4232391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>
                    <a:extLst>
                      <a:ext uri="{FF2B5EF4-FFF2-40B4-BE49-F238E27FC236}">
                        <a16:creationId xmlns:a16="http://schemas.microsoft.com/office/drawing/2014/main" id="{0981CB6C-7107-4DEF-A02D-CEFFF14F65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4819739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>
                    <a:extLst>
                      <a:ext uri="{FF2B5EF4-FFF2-40B4-BE49-F238E27FC236}">
                        <a16:creationId xmlns:a16="http://schemas.microsoft.com/office/drawing/2014/main" id="{D90EAC7A-7B94-4012-AE4D-1713A39A62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113413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>
                    <a:extLst>
                      <a:ext uri="{FF2B5EF4-FFF2-40B4-BE49-F238E27FC236}">
                        <a16:creationId xmlns:a16="http://schemas.microsoft.com/office/drawing/2014/main" id="{61AA5795-FA92-4461-8A9A-169E79CABA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407087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8" name="组合 87">
                <a:extLst>
                  <a:ext uri="{FF2B5EF4-FFF2-40B4-BE49-F238E27FC236}">
                    <a16:creationId xmlns:a16="http://schemas.microsoft.com/office/drawing/2014/main" id="{65A05DE3-4598-4934-ADD9-7CFB00E7B308}"/>
                  </a:ext>
                </a:extLst>
              </p:cNvPr>
              <p:cNvGrpSpPr/>
              <p:nvPr/>
            </p:nvGrpSpPr>
            <p:grpSpPr>
              <a:xfrm>
                <a:off x="8429927" y="5701883"/>
                <a:ext cx="3319854" cy="420734"/>
                <a:chOff x="8429927" y="5701883"/>
                <a:chExt cx="3319854" cy="420734"/>
              </a:xfrm>
            </p:grpSpPr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F291F48E-B329-42A6-A37B-2918489C4148}"/>
                    </a:ext>
                  </a:extLst>
                </p:cNvPr>
                <p:cNvSpPr txBox="1"/>
                <p:nvPr/>
              </p:nvSpPr>
              <p:spPr>
                <a:xfrm>
                  <a:off x="8674521" y="5701883"/>
                  <a:ext cx="199860" cy="415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zh-CN" alt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E1F05F97-B3C8-41DA-B7F9-1CC367BD8EBB}"/>
                    </a:ext>
                  </a:extLst>
                </p:cNvPr>
                <p:cNvSpPr txBox="1"/>
                <p:nvPr/>
              </p:nvSpPr>
              <p:spPr>
                <a:xfrm>
                  <a:off x="9667592" y="5781254"/>
                  <a:ext cx="2639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4E218B05-492B-4BBC-B560-94F04F04E42A}"/>
                    </a:ext>
                  </a:extLst>
                </p:cNvPr>
                <p:cNvSpPr txBox="1"/>
                <p:nvPr/>
              </p:nvSpPr>
              <p:spPr>
                <a:xfrm>
                  <a:off x="9085041" y="5781254"/>
                  <a:ext cx="2639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F65FBA1A-C143-49E5-A687-87215B088411}"/>
                    </a:ext>
                  </a:extLst>
                </p:cNvPr>
                <p:cNvSpPr/>
                <p:nvPr/>
              </p:nvSpPr>
              <p:spPr>
                <a:xfrm>
                  <a:off x="9375080" y="5774043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7B8E75F8-AD37-475C-9B4E-AC8F83B2899C}"/>
                    </a:ext>
                  </a:extLst>
                </p:cNvPr>
                <p:cNvSpPr txBox="1"/>
                <p:nvPr/>
              </p:nvSpPr>
              <p:spPr>
                <a:xfrm>
                  <a:off x="10564269" y="5784063"/>
                  <a:ext cx="5115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B3232788-51C7-45A4-9BE5-9F970E342BF6}"/>
                    </a:ext>
                  </a:extLst>
                </p:cNvPr>
                <p:cNvSpPr txBox="1"/>
                <p:nvPr/>
              </p:nvSpPr>
              <p:spPr>
                <a:xfrm>
                  <a:off x="9976124" y="5781254"/>
                  <a:ext cx="2639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CFE2F1C0-1C85-4419-B0D0-F4FB700F77F1}"/>
                    </a:ext>
                  </a:extLst>
                </p:cNvPr>
                <p:cNvSpPr txBox="1"/>
                <p:nvPr/>
              </p:nvSpPr>
              <p:spPr>
                <a:xfrm>
                  <a:off x="10225233" y="5781254"/>
                  <a:ext cx="44900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48CBC687-5B41-4004-9885-CD9F07AC3DBD}"/>
                    </a:ext>
                  </a:extLst>
                </p:cNvPr>
                <p:cNvSpPr txBox="1"/>
                <p:nvPr/>
              </p:nvSpPr>
              <p:spPr>
                <a:xfrm>
                  <a:off x="10881285" y="5781255"/>
                  <a:ext cx="4131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EA88291D-DF45-4C26-85AA-89134B9886A7}"/>
                    </a:ext>
                  </a:extLst>
                </p:cNvPr>
                <p:cNvSpPr txBox="1"/>
                <p:nvPr/>
              </p:nvSpPr>
              <p:spPr>
                <a:xfrm>
                  <a:off x="8429927" y="5781254"/>
                  <a:ext cx="3662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8C03843D-7F93-49DF-AEE1-4CF0C2D3AA68}"/>
                    </a:ext>
                  </a:extLst>
                </p:cNvPr>
                <p:cNvSpPr txBox="1"/>
                <p:nvPr/>
              </p:nvSpPr>
              <p:spPr>
                <a:xfrm>
                  <a:off x="11244214" y="5760203"/>
                  <a:ext cx="5055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x/</a:t>
                  </a:r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7288D2EB-E7F6-438D-B503-A7EF26F79113}"/>
                </a:ext>
              </a:extLst>
            </p:cNvPr>
            <p:cNvSpPr txBox="1"/>
            <p:nvPr/>
          </p:nvSpPr>
          <p:spPr>
            <a:xfrm>
              <a:off x="7407297" y="2775665"/>
              <a:ext cx="884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2" name="文本框 101">
            <a:extLst>
              <a:ext uri="{FF2B5EF4-FFF2-40B4-BE49-F238E27FC236}">
                <a16:creationId xmlns:a16="http://schemas.microsoft.com/office/drawing/2014/main" id="{469D579C-F348-4109-AEBA-6C291330CD90}"/>
              </a:ext>
            </a:extLst>
          </p:cNvPr>
          <p:cNvSpPr txBox="1"/>
          <p:nvPr/>
        </p:nvSpPr>
        <p:spPr>
          <a:xfrm>
            <a:off x="9063052" y="2313467"/>
            <a:ext cx="178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FF00"/>
                </a:solidFill>
              </a:rPr>
              <a:t>=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20-5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CN" alt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E1570ACE-04BE-4946-8979-76323C4ECE3F}"/>
              </a:ext>
            </a:extLst>
          </p:cNvPr>
          <p:cNvSpPr txBox="1"/>
          <p:nvPr/>
        </p:nvSpPr>
        <p:spPr>
          <a:xfrm>
            <a:off x="485045" y="3648564"/>
            <a:ext cx="5452503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</a:rPr>
              <a:t>）在本问题中，一次函数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chemeClr val="bg1"/>
                </a:solidFill>
              </a:rPr>
              <a:t>=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400" b="1" dirty="0">
                <a:solidFill>
                  <a:schemeClr val="bg1"/>
                </a:solidFill>
              </a:rPr>
              <a:t>-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</a:rPr>
              <a:t>中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值</a:t>
            </a:r>
            <a:r>
              <a:rPr lang="zh-CN" altLang="en-US" sz="2400" b="1" dirty="0">
                <a:solidFill>
                  <a:schemeClr val="bg1"/>
                </a:solidFill>
              </a:rPr>
              <a:t>和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bg1"/>
                </a:solidFill>
              </a:rPr>
              <a:t>值的实际意义是什么？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2052D4-2720-4ED8-94A7-32E1E7810400}"/>
                  </a:ext>
                </a:extLst>
              </p:cNvPr>
              <p:cNvSpPr txBox="1"/>
              <p:nvPr/>
            </p:nvSpPr>
            <p:spPr>
              <a:xfrm>
                <a:off x="601370" y="4938526"/>
                <a:ext cx="6490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表示小明的速度，</a:t>
                </a:r>
                <a:r>
                  <a:rPr lang="en-US" altLang="zh-CN" sz="24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表示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两地的距离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32052D4-2720-4ED8-94A7-32E1E7810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0" y="4938526"/>
                <a:ext cx="6490454" cy="461665"/>
              </a:xfrm>
              <a:prstGeom prst="rect">
                <a:avLst/>
              </a:prstGeom>
              <a:blipFill>
                <a:blip r:embed="rId7"/>
                <a:stretch>
                  <a:fillRect t="-14474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7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64353BAE-925A-4C62-AD16-245734EBC4BF}"/>
              </a:ext>
            </a:extLst>
          </p:cNvPr>
          <p:cNvCxnSpPr>
            <a:cxnSpLocks/>
          </p:cNvCxnSpPr>
          <p:nvPr/>
        </p:nvCxnSpPr>
        <p:spPr>
          <a:xfrm>
            <a:off x="8783124" y="2257433"/>
            <a:ext cx="1140660" cy="295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A1D8455-1B53-4857-9363-801A0E3A7518}"/>
              </a:ext>
            </a:extLst>
          </p:cNvPr>
          <p:cNvCxnSpPr/>
          <p:nvPr/>
        </p:nvCxnSpPr>
        <p:spPr>
          <a:xfrm>
            <a:off x="655093" y="1147845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6552C458-6658-4188-8B2A-15A246DCF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321689"/>
              </p:ext>
            </p:extLst>
          </p:nvPr>
        </p:nvGraphicFramePr>
        <p:xfrm>
          <a:off x="2560320" y="429741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249EE959-6020-4138-ABFD-C38281E8D9EB}"/>
              </a:ext>
            </a:extLst>
          </p:cNvPr>
          <p:cNvCxnSpPr>
            <a:cxnSpLocks/>
          </p:cNvCxnSpPr>
          <p:nvPr/>
        </p:nvCxnSpPr>
        <p:spPr>
          <a:xfrm>
            <a:off x="8766797" y="2276172"/>
            <a:ext cx="579952" cy="29425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1DADDB79-1FD3-4404-A09A-ACF3777CAB71}"/>
              </a:ext>
            </a:extLst>
          </p:cNvPr>
          <p:cNvGrpSpPr/>
          <p:nvPr/>
        </p:nvGrpSpPr>
        <p:grpSpPr>
          <a:xfrm>
            <a:off x="7931686" y="1727252"/>
            <a:ext cx="3664954" cy="3804521"/>
            <a:chOff x="8090843" y="2318096"/>
            <a:chExt cx="3664954" cy="3804521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E0F712BB-0144-431E-80CF-49C64DB7B3D8}"/>
                </a:ext>
              </a:extLst>
            </p:cNvPr>
            <p:cNvGrpSpPr/>
            <p:nvPr/>
          </p:nvGrpSpPr>
          <p:grpSpPr>
            <a:xfrm>
              <a:off x="8090843" y="2318096"/>
              <a:ext cx="3240000" cy="3728020"/>
              <a:chOff x="8090843" y="2318096"/>
              <a:chExt cx="3240000" cy="3728020"/>
            </a:xfrm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F5D2D7C7-A254-4A9F-BE63-EB7AB3579146}"/>
                  </a:ext>
                </a:extLst>
              </p:cNvPr>
              <p:cNvGrpSpPr/>
              <p:nvPr/>
            </p:nvGrpSpPr>
            <p:grpSpPr>
              <a:xfrm>
                <a:off x="8382648" y="2318096"/>
                <a:ext cx="702393" cy="3728020"/>
                <a:chOff x="8694341" y="2368727"/>
                <a:chExt cx="702393" cy="3728020"/>
              </a:xfrm>
            </p:grpSpPr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3E3B127D-504D-4D7C-8906-8A4DD2907837}"/>
                    </a:ext>
                  </a:extLst>
                </p:cNvPr>
                <p:cNvSpPr txBox="1"/>
                <p:nvPr/>
              </p:nvSpPr>
              <p:spPr>
                <a:xfrm>
                  <a:off x="8967031" y="5371859"/>
                  <a:ext cx="263968" cy="380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83B1276A-DAE0-4771-91F7-727C0AF595CA}"/>
                    </a:ext>
                  </a:extLst>
                </p:cNvPr>
                <p:cNvSpPr txBox="1"/>
                <p:nvPr/>
              </p:nvSpPr>
              <p:spPr>
                <a:xfrm>
                  <a:off x="8694341" y="2368727"/>
                  <a:ext cx="7023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y/</a:t>
                  </a:r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km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2252D5D7-6B3C-4A9D-9C9D-5F9F5B64A993}"/>
                    </a:ext>
                  </a:extLst>
                </p:cNvPr>
                <p:cNvSpPr/>
                <p:nvPr/>
              </p:nvSpPr>
              <p:spPr>
                <a:xfrm>
                  <a:off x="8957125" y="5121256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id="{66F7531B-0D8A-41B2-B43F-7BC128D8FA0F}"/>
                    </a:ext>
                  </a:extLst>
                </p:cNvPr>
                <p:cNvSpPr/>
                <p:nvPr/>
              </p:nvSpPr>
              <p:spPr>
                <a:xfrm>
                  <a:off x="8950389" y="4520038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7A6F80B3-FFDA-4878-AEC3-BBCBC5A148CC}"/>
                    </a:ext>
                  </a:extLst>
                </p:cNvPr>
                <p:cNvSpPr/>
                <p:nvPr/>
              </p:nvSpPr>
              <p:spPr>
                <a:xfrm>
                  <a:off x="8899093" y="4229248"/>
                  <a:ext cx="3898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BFC9E71C-6AAF-4258-8A9F-D11F88506BF3}"/>
                    </a:ext>
                  </a:extLst>
                </p:cNvPr>
                <p:cNvSpPr/>
                <p:nvPr/>
              </p:nvSpPr>
              <p:spPr>
                <a:xfrm>
                  <a:off x="8957125" y="4824950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1ABA444A-14AE-4A0A-9E7F-2521C8673F53}"/>
                    </a:ext>
                  </a:extLst>
                </p:cNvPr>
                <p:cNvSpPr/>
                <p:nvPr/>
              </p:nvSpPr>
              <p:spPr>
                <a:xfrm>
                  <a:off x="8889291" y="3639851"/>
                  <a:ext cx="3898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35D93407-CF36-499F-B001-6CE0881D77B7}"/>
                    </a:ext>
                  </a:extLst>
                </p:cNvPr>
                <p:cNvSpPr/>
                <p:nvPr/>
              </p:nvSpPr>
              <p:spPr>
                <a:xfrm>
                  <a:off x="8889291" y="3915101"/>
                  <a:ext cx="3898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30F5CDC8-B8E4-4BE0-8556-BD164DFE88BD}"/>
                    </a:ext>
                  </a:extLst>
                </p:cNvPr>
                <p:cNvSpPr/>
                <p:nvPr/>
              </p:nvSpPr>
              <p:spPr>
                <a:xfrm>
                  <a:off x="8889291" y="3062906"/>
                  <a:ext cx="3898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18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CEB820A0-6BD7-4701-A7C4-463527575230}"/>
                    </a:ext>
                  </a:extLst>
                </p:cNvPr>
                <p:cNvSpPr/>
                <p:nvPr/>
              </p:nvSpPr>
              <p:spPr>
                <a:xfrm>
                  <a:off x="8884674" y="3370902"/>
                  <a:ext cx="3898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16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3A1EB434-9DA7-49EE-B1CA-E94C1862C7A8}"/>
                    </a:ext>
                  </a:extLst>
                </p:cNvPr>
                <p:cNvSpPr/>
                <p:nvPr/>
              </p:nvSpPr>
              <p:spPr>
                <a:xfrm>
                  <a:off x="8889291" y="2771577"/>
                  <a:ext cx="3898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zh-CN" alt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0" name="组合 49">
                  <a:extLst>
                    <a:ext uri="{FF2B5EF4-FFF2-40B4-BE49-F238E27FC236}">
                      <a16:creationId xmlns:a16="http://schemas.microsoft.com/office/drawing/2014/main" id="{2C729F51-AACF-4C90-AD96-A1A76F1FFA61}"/>
                    </a:ext>
                  </a:extLst>
                </p:cNvPr>
                <p:cNvGrpSpPr/>
                <p:nvPr/>
              </p:nvGrpSpPr>
              <p:grpSpPr>
                <a:xfrm>
                  <a:off x="9228341" y="2460747"/>
                  <a:ext cx="80954" cy="3636000"/>
                  <a:chOff x="8575513" y="2600795"/>
                  <a:chExt cx="80954" cy="3636000"/>
                </a:xfrm>
              </p:grpSpPr>
              <p:cxnSp>
                <p:nvCxnSpPr>
                  <p:cNvPr id="30" name="直接连接符 29">
                    <a:extLst>
                      <a:ext uri="{FF2B5EF4-FFF2-40B4-BE49-F238E27FC236}">
                        <a16:creationId xmlns:a16="http://schemas.microsoft.com/office/drawing/2014/main" id="{E6BCDFE8-9D4D-4DED-A9EF-2E68CC30FADC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6762497" y="4418795"/>
                    <a:ext cx="3636000" cy="0"/>
                  </a:xfrm>
                  <a:prstGeom prst="line">
                    <a:avLst/>
                  </a:prstGeom>
                  <a:ln w="28575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30">
                    <a:extLst>
                      <a:ext uri="{FF2B5EF4-FFF2-40B4-BE49-F238E27FC236}">
                        <a16:creationId xmlns:a16="http://schemas.microsoft.com/office/drawing/2014/main" id="{CAEAE9ED-E634-4FF1-B3A3-0E7C541A06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699119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31">
                    <a:extLst>
                      <a:ext uri="{FF2B5EF4-FFF2-40B4-BE49-F238E27FC236}">
                        <a16:creationId xmlns:a16="http://schemas.microsoft.com/office/drawing/2014/main" id="{00A37289-B157-4D4F-ADA4-3D9E494A3D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108616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接连接符 32">
                    <a:extLst>
                      <a:ext uri="{FF2B5EF4-FFF2-40B4-BE49-F238E27FC236}">
                        <a16:creationId xmlns:a16="http://schemas.microsoft.com/office/drawing/2014/main" id="{7D1EB76C-1923-4835-8255-A951764090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4516467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接连接符 33">
                    <a:extLst>
                      <a:ext uri="{FF2B5EF4-FFF2-40B4-BE49-F238E27FC236}">
                        <a16:creationId xmlns:a16="http://schemas.microsoft.com/office/drawing/2014/main" id="{47DE294D-D0B1-4B69-9995-B8690B1883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3057695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4">
                    <a:extLst>
                      <a:ext uri="{FF2B5EF4-FFF2-40B4-BE49-F238E27FC236}">
                        <a16:creationId xmlns:a16="http://schemas.microsoft.com/office/drawing/2014/main" id="{95E5ED58-1DC9-4116-AC63-4330A69D63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700765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>
                    <a:extLst>
                      <a:ext uri="{FF2B5EF4-FFF2-40B4-BE49-F238E27FC236}">
                        <a16:creationId xmlns:a16="http://schemas.microsoft.com/office/drawing/2014/main" id="{0027F70E-54EC-478A-A598-69B716336D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3351369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>
                    <a:extLst>
                      <a:ext uri="{FF2B5EF4-FFF2-40B4-BE49-F238E27FC236}">
                        <a16:creationId xmlns:a16="http://schemas.microsoft.com/office/drawing/2014/main" id="{3116423F-A486-4628-81DE-A7F43ACFD5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3645043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>
                    <a:extLst>
                      <a:ext uri="{FF2B5EF4-FFF2-40B4-BE49-F238E27FC236}">
                        <a16:creationId xmlns:a16="http://schemas.microsoft.com/office/drawing/2014/main" id="{3D117941-9DBD-4074-B431-F19F6950B5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3938717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接连接符 44">
                    <a:extLst>
                      <a:ext uri="{FF2B5EF4-FFF2-40B4-BE49-F238E27FC236}">
                        <a16:creationId xmlns:a16="http://schemas.microsoft.com/office/drawing/2014/main" id="{04F26A1D-83E2-439C-BF47-C916174201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4232391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接连接符 46">
                    <a:extLst>
                      <a:ext uri="{FF2B5EF4-FFF2-40B4-BE49-F238E27FC236}">
                        <a16:creationId xmlns:a16="http://schemas.microsoft.com/office/drawing/2014/main" id="{5DC903FC-5841-435B-B07B-3BF78736A8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4819739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>
                    <a:extLst>
                      <a:ext uri="{FF2B5EF4-FFF2-40B4-BE49-F238E27FC236}">
                        <a16:creationId xmlns:a16="http://schemas.microsoft.com/office/drawing/2014/main" id="{6B8D66B8-F705-48AB-84EC-E1CC692605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113413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>
                    <a:extLst>
                      <a:ext uri="{FF2B5EF4-FFF2-40B4-BE49-F238E27FC236}">
                        <a16:creationId xmlns:a16="http://schemas.microsoft.com/office/drawing/2014/main" id="{B7DD0809-7469-4977-871A-7DBF344F21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8575513" y="5407087"/>
                    <a:ext cx="80954" cy="0"/>
                  </a:xfrm>
                  <a:prstGeom prst="line">
                    <a:avLst/>
                  </a:prstGeom>
                  <a:ln w="25400">
                    <a:gradFill>
                      <a:gsLst>
                        <a:gs pos="100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6E3ED8F8-8986-4B91-9947-D8AA79A42C7A}"/>
                  </a:ext>
                </a:extLst>
              </p:cNvPr>
              <p:cNvGrpSpPr/>
              <p:nvPr/>
            </p:nvGrpSpPr>
            <p:grpSpPr>
              <a:xfrm rot="16200000" flipV="1">
                <a:off x="9670366" y="4154047"/>
                <a:ext cx="80954" cy="3240000"/>
                <a:chOff x="8575513" y="2994802"/>
                <a:chExt cx="80954" cy="3240000"/>
              </a:xfrm>
            </p:grpSpPr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85919149-90C6-4454-B6D0-2293A1440620}"/>
                    </a:ext>
                  </a:extLst>
                </p:cNvPr>
                <p:cNvCxnSpPr/>
                <p:nvPr/>
              </p:nvCxnSpPr>
              <p:spPr>
                <a:xfrm rot="5400000" flipH="1">
                  <a:off x="6960497" y="4614802"/>
                  <a:ext cx="3240000" cy="0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24DCC7DC-2B9C-4D86-8221-2BABDE58B5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8575513" y="5699119"/>
                  <a:ext cx="80954" cy="0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BA715A88-DD0B-4F48-BF59-D3DAE994E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8575513" y="5108616"/>
                  <a:ext cx="80954" cy="0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E0B2D0E8-9867-432E-9B51-71C30BAD2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8575513" y="4516467"/>
                  <a:ext cx="80954" cy="0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64A12BD4-C36D-4966-80FE-C49A98A0E8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8575513" y="5700765"/>
                  <a:ext cx="80954" cy="0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3416BD9D-01C4-4200-AABF-478ABF3EEE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8575513" y="3351369"/>
                  <a:ext cx="80954" cy="0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7AF1074A-1949-4397-971B-FCBFD0570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8575513" y="3645043"/>
                  <a:ext cx="80954" cy="0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F4F0581D-5685-456B-8297-B13A70CF7B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8575513" y="3938717"/>
                  <a:ext cx="80954" cy="0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79BAB0F6-3ACF-4B3B-BC5B-FC730849FD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8575513" y="4232391"/>
                  <a:ext cx="80954" cy="0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0981CB6C-7107-4DEF-A02D-CEFFF14F6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8575513" y="4819739"/>
                  <a:ext cx="80954" cy="0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D90EAC7A-7B94-4012-AE4D-1713A39A62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8575513" y="5113413"/>
                  <a:ext cx="80954" cy="0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61AA5795-FA92-4461-8A9A-169E79CABA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8575513" y="5407087"/>
                  <a:ext cx="80954" cy="0"/>
                </a:xfrm>
                <a:prstGeom prst="line">
                  <a:avLst/>
                </a:prstGeom>
                <a:ln w="2540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65A05DE3-4598-4934-ADD9-7CFB00E7B308}"/>
                </a:ext>
              </a:extLst>
            </p:cNvPr>
            <p:cNvGrpSpPr/>
            <p:nvPr/>
          </p:nvGrpSpPr>
          <p:grpSpPr>
            <a:xfrm>
              <a:off x="8429927" y="5701883"/>
              <a:ext cx="3325870" cy="420734"/>
              <a:chOff x="8429927" y="5701883"/>
              <a:chExt cx="3325870" cy="420734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291F48E-B329-42A6-A37B-2918489C4148}"/>
                  </a:ext>
                </a:extLst>
              </p:cNvPr>
              <p:cNvSpPr txBox="1"/>
              <p:nvPr/>
            </p:nvSpPr>
            <p:spPr>
              <a:xfrm>
                <a:off x="8674521" y="5701883"/>
                <a:ext cx="199860" cy="415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1F05F97-B3C8-41DA-B7F9-1CC367BD8EBB}"/>
                  </a:ext>
                </a:extLst>
              </p:cNvPr>
              <p:cNvSpPr txBox="1"/>
              <p:nvPr/>
            </p:nvSpPr>
            <p:spPr>
              <a:xfrm>
                <a:off x="9667592" y="5781254"/>
                <a:ext cx="2639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E218B05-492B-4BBC-B560-94F04F04E42A}"/>
                  </a:ext>
                </a:extLst>
              </p:cNvPr>
              <p:cNvSpPr txBox="1"/>
              <p:nvPr/>
            </p:nvSpPr>
            <p:spPr>
              <a:xfrm>
                <a:off x="9085041" y="5781254"/>
                <a:ext cx="2639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F65FBA1A-C143-49E5-A687-87215B088411}"/>
                  </a:ext>
                </a:extLst>
              </p:cNvPr>
              <p:cNvSpPr/>
              <p:nvPr/>
            </p:nvSpPr>
            <p:spPr>
              <a:xfrm>
                <a:off x="9375080" y="5774043"/>
                <a:ext cx="2872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7B8E75F8-AD37-475C-9B4E-AC8F83B2899C}"/>
                  </a:ext>
                </a:extLst>
              </p:cNvPr>
              <p:cNvSpPr txBox="1"/>
              <p:nvPr/>
            </p:nvSpPr>
            <p:spPr>
              <a:xfrm>
                <a:off x="10564269" y="5784063"/>
                <a:ext cx="5115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B3232788-51C7-45A4-9BE5-9F970E342BF6}"/>
                  </a:ext>
                </a:extLst>
              </p:cNvPr>
              <p:cNvSpPr txBox="1"/>
              <p:nvPr/>
            </p:nvSpPr>
            <p:spPr>
              <a:xfrm>
                <a:off x="9976124" y="5781254"/>
                <a:ext cx="2639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CFE2F1C0-1C85-4419-B0D0-F4FB700F77F1}"/>
                  </a:ext>
                </a:extLst>
              </p:cNvPr>
              <p:cNvSpPr txBox="1"/>
              <p:nvPr/>
            </p:nvSpPr>
            <p:spPr>
              <a:xfrm>
                <a:off x="10225233" y="5781254"/>
                <a:ext cx="4490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48CBC687-5B41-4004-9885-CD9F07AC3DBD}"/>
                  </a:ext>
                </a:extLst>
              </p:cNvPr>
              <p:cNvSpPr txBox="1"/>
              <p:nvPr/>
            </p:nvSpPr>
            <p:spPr>
              <a:xfrm>
                <a:off x="10881285" y="5781255"/>
                <a:ext cx="4131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EA88291D-DF45-4C26-85AA-89134B9886A7}"/>
                  </a:ext>
                </a:extLst>
              </p:cNvPr>
              <p:cNvSpPr txBox="1"/>
              <p:nvPr/>
            </p:nvSpPr>
            <p:spPr>
              <a:xfrm>
                <a:off x="8429927" y="5781254"/>
                <a:ext cx="3662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endParaRPr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8C03843D-7F93-49DF-AEE1-4CF0C2D3AA68}"/>
                  </a:ext>
                </a:extLst>
              </p:cNvPr>
              <p:cNvSpPr txBox="1"/>
              <p:nvPr/>
            </p:nvSpPr>
            <p:spPr>
              <a:xfrm>
                <a:off x="11244214" y="5760204"/>
                <a:ext cx="5115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x/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zh-CN" alt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2" name="文本框 101">
            <a:extLst>
              <a:ext uri="{FF2B5EF4-FFF2-40B4-BE49-F238E27FC236}">
                <a16:creationId xmlns:a16="http://schemas.microsoft.com/office/drawing/2014/main" id="{469D579C-F348-4109-AEBA-6C291330CD90}"/>
              </a:ext>
            </a:extLst>
          </p:cNvPr>
          <p:cNvSpPr txBox="1"/>
          <p:nvPr/>
        </p:nvSpPr>
        <p:spPr>
          <a:xfrm>
            <a:off x="9071441" y="2313467"/>
            <a:ext cx="178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FF00"/>
                </a:solidFill>
              </a:rPr>
              <a:t>=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7E12AC22-7C09-448A-9FE1-ACF4A2AED9F0}"/>
              </a:ext>
            </a:extLst>
          </p:cNvPr>
          <p:cNvSpPr txBox="1"/>
          <p:nvPr/>
        </p:nvSpPr>
        <p:spPr>
          <a:xfrm>
            <a:off x="634348" y="1129690"/>
            <a:ext cx="6624019" cy="16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</a:rPr>
              <a:t>）如果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 dirty="0">
                <a:solidFill>
                  <a:schemeClr val="bg1"/>
                </a:solidFill>
              </a:rPr>
              <a:t>表示小红从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bg1"/>
                </a:solidFill>
              </a:rPr>
              <a:t>地到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bg1"/>
                </a:solidFill>
              </a:rPr>
              <a:t>地的距离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chemeClr val="bg1"/>
                </a:solidFill>
              </a:rPr>
              <a:t>关于时间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</a:rPr>
              <a:t>的函数图象，你能写出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</a:rPr>
              <a:t>的解析式吗？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比较</a:t>
            </a:r>
            <a:r>
              <a:rPr lang="zh-CN" altLang="en-US" sz="2400" b="1" dirty="0">
                <a:solidFill>
                  <a:schemeClr val="bg1"/>
                </a:solidFill>
              </a:rPr>
              <a:t>小红和小明谁的速度更快？</a:t>
            </a: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D667A3F5-A811-4715-A42C-092ACCBC4EA8}"/>
              </a:ext>
            </a:extLst>
          </p:cNvPr>
          <p:cNvSpPr/>
          <p:nvPr/>
        </p:nvSpPr>
        <p:spPr>
          <a:xfrm>
            <a:off x="9650021" y="377095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391BAE-3D0C-4C44-8059-859D6C00E318}"/>
              </a:ext>
            </a:extLst>
          </p:cNvPr>
          <p:cNvSpPr txBox="1"/>
          <p:nvPr/>
        </p:nvSpPr>
        <p:spPr>
          <a:xfrm>
            <a:off x="634348" y="2662985"/>
            <a:ext cx="61155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解：设函数的解析式为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en-US" altLang="zh-C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kx+b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k≠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因为函数图象经过点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和点（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所以可得方程组</a:t>
            </a:r>
          </a:p>
          <a:p>
            <a:endParaRPr lang="zh-CN" altLang="en-US" sz="2400" b="1" dirty="0">
              <a:solidFill>
                <a:srgbClr val="FFFF00"/>
              </a:solidFill>
              <a:latin typeface="+mn-ea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D74376E-B571-480C-8EB3-324E93161FF8}"/>
              </a:ext>
            </a:extLst>
          </p:cNvPr>
          <p:cNvGrpSpPr/>
          <p:nvPr/>
        </p:nvGrpSpPr>
        <p:grpSpPr>
          <a:xfrm>
            <a:off x="1913834" y="5083879"/>
            <a:ext cx="1883480" cy="1067343"/>
            <a:chOff x="7184627" y="4248545"/>
            <a:chExt cx="2656948" cy="10022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2B754D5C-490F-41B8-81E5-A5A6509F5EB9}"/>
                    </a:ext>
                  </a:extLst>
                </p:cNvPr>
                <p:cNvSpPr txBox="1"/>
                <p:nvPr/>
              </p:nvSpPr>
              <p:spPr>
                <a:xfrm>
                  <a:off x="7184627" y="4248545"/>
                  <a:ext cx="2656948" cy="1002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2400" b="1" i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b</a:t>
                  </a:r>
                  <a:r>
                    <a:rPr lang="en-US" altLang="zh-CN" sz="24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=20</a:t>
                  </a:r>
                </a:p>
                <a:p>
                  <a:pPr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24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</a:t>
                  </a:r>
                  <a:r>
                    <a:rPr lang="en-US" altLang="zh-CN" sz="2400" b="1" i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r>
                    <a:rPr lang="en-US" altLang="zh-CN" sz="2400" b="1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altLang="zh-CN" sz="24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altLang="zh-C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2B754D5C-490F-41B8-81E5-A5A6509F5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627" y="4248545"/>
                  <a:ext cx="2656948" cy="1002298"/>
                </a:xfrm>
                <a:prstGeom prst="rect">
                  <a:avLst/>
                </a:prstGeom>
                <a:blipFill>
                  <a:blip r:embed="rId7"/>
                  <a:stretch>
                    <a:fillRect t="-7955" b="-17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左大括号 78">
              <a:extLst>
                <a:ext uri="{FF2B5EF4-FFF2-40B4-BE49-F238E27FC236}">
                  <a16:creationId xmlns:a16="http://schemas.microsoft.com/office/drawing/2014/main" id="{4B3C794D-7567-4AD3-8F12-F41F03EB3532}"/>
                </a:ext>
              </a:extLst>
            </p:cNvPr>
            <p:cNvSpPr/>
            <p:nvPr/>
          </p:nvSpPr>
          <p:spPr>
            <a:xfrm>
              <a:off x="7695444" y="4368641"/>
              <a:ext cx="169684" cy="606632"/>
            </a:xfrm>
            <a:prstGeom prst="leftBrace">
              <a:avLst>
                <a:gd name="adj1" fmla="val 62003"/>
                <a:gd name="adj2" fmla="val 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95109BE0-EABE-47C4-A0BD-F2BA549ED8E3}"/>
              </a:ext>
            </a:extLst>
          </p:cNvPr>
          <p:cNvSpPr txBox="1"/>
          <p:nvPr/>
        </p:nvSpPr>
        <p:spPr>
          <a:xfrm>
            <a:off x="634348" y="5218696"/>
            <a:ext cx="842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</a:rPr>
              <a:t>解得</a:t>
            </a: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40675F6B-C582-4C8C-8E1A-05043604F8F5}"/>
              </a:ext>
            </a:extLst>
          </p:cNvPr>
          <p:cNvGrpSpPr/>
          <p:nvPr/>
        </p:nvGrpSpPr>
        <p:grpSpPr>
          <a:xfrm>
            <a:off x="1903510" y="4246489"/>
            <a:ext cx="1883480" cy="943921"/>
            <a:chOff x="7162935" y="4278778"/>
            <a:chExt cx="2656948" cy="886397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5CF2F64D-16FC-4A29-AEDE-054403CC9201}"/>
                </a:ext>
              </a:extLst>
            </p:cNvPr>
            <p:cNvSpPr txBox="1"/>
            <p:nvPr/>
          </p:nvSpPr>
          <p:spPr>
            <a:xfrm>
              <a:off x="7162935" y="4278778"/>
              <a:ext cx="2656948" cy="88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b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=20</a:t>
              </a:r>
            </a:p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altLang="zh-CN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=0</a:t>
              </a:r>
            </a:p>
          </p:txBody>
        </p:sp>
        <p:sp>
          <p:nvSpPr>
            <p:cNvPr id="90" name="左大括号 89">
              <a:extLst>
                <a:ext uri="{FF2B5EF4-FFF2-40B4-BE49-F238E27FC236}">
                  <a16:creationId xmlns:a16="http://schemas.microsoft.com/office/drawing/2014/main" id="{F295CE17-5D78-453B-94FE-F350BD29AC04}"/>
                </a:ext>
              </a:extLst>
            </p:cNvPr>
            <p:cNvSpPr/>
            <p:nvPr/>
          </p:nvSpPr>
          <p:spPr>
            <a:xfrm>
              <a:off x="7695444" y="4368641"/>
              <a:ext cx="169684" cy="606632"/>
            </a:xfrm>
            <a:prstGeom prst="leftBrace">
              <a:avLst>
                <a:gd name="adj1" fmla="val 62003"/>
                <a:gd name="adj2" fmla="val 50000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4DFEEBC-F76B-451E-B6B0-18ECFD42BB8E}"/>
                  </a:ext>
                </a:extLst>
              </p:cNvPr>
              <p:cNvSpPr/>
              <p:nvPr/>
            </p:nvSpPr>
            <p:spPr>
              <a:xfrm>
                <a:off x="634348" y="6069893"/>
                <a:ext cx="3542958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函数解析式为</a:t>
                </a:r>
                <a:r>
                  <a:rPr lang="en-US" altLang="zh-CN" sz="24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4DFEEBC-F76B-451E-B6B0-18ECFD42B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48" y="6069893"/>
                <a:ext cx="3542958" cy="619913"/>
              </a:xfrm>
              <a:prstGeom prst="rect">
                <a:avLst/>
              </a:prstGeom>
              <a:blipFill>
                <a:blip r:embed="rId8"/>
                <a:stretch>
                  <a:fillRect l="-2582" r="-1893" b="-9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34012FD-51BB-44BB-A253-5E09F6692ADD}"/>
                  </a:ext>
                </a:extLst>
              </p:cNvPr>
              <p:cNvSpPr txBox="1"/>
              <p:nvPr/>
            </p:nvSpPr>
            <p:spPr>
              <a:xfrm>
                <a:off x="4523955" y="4703047"/>
                <a:ext cx="3177762" cy="1928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FFFF00"/>
                    </a:solidFill>
                  </a:rPr>
                  <a:t>小红的速度</a:t>
                </a:r>
                <a:r>
                  <a:rPr lang="en-US" altLang="zh-CN" sz="2400" b="1" dirty="0">
                    <a:solidFill>
                      <a:srgbClr val="FFFF00"/>
                    </a:solidFill>
                  </a:rPr>
                  <a:t>:</a:t>
                </a:r>
                <a:r>
                  <a:rPr lang="en-US" altLang="zh-CN" sz="24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4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km/h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FFFF00"/>
                    </a:solidFill>
                  </a:rPr>
                  <a:t>小明的速度：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5km/h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FFFF00"/>
                    </a:solidFill>
                  </a:rPr>
                  <a:t>所以小明的速度更快</a:t>
                </a:r>
                <a:r>
                  <a:rPr lang="en-US" altLang="zh-CN" sz="2400" b="1" dirty="0">
                    <a:solidFill>
                      <a:srgbClr val="FFFF00"/>
                    </a:solidFill>
                  </a:rPr>
                  <a:t>.</a:t>
                </a:r>
                <a:endParaRPr lang="zh-CN" alt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34012FD-51BB-44BB-A253-5E09F6692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955" y="4703047"/>
                <a:ext cx="3177762" cy="1928477"/>
              </a:xfrm>
              <a:prstGeom prst="rect">
                <a:avLst/>
              </a:prstGeom>
              <a:blipFill>
                <a:blip r:embed="rId9"/>
                <a:stretch>
                  <a:fillRect l="-2879" b="-6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9528AA8-5B01-44BC-9281-C87A8081C40B}"/>
                  </a:ext>
                </a:extLst>
              </p:cNvPr>
              <p:cNvSpPr/>
              <p:nvPr/>
            </p:nvSpPr>
            <p:spPr>
              <a:xfrm>
                <a:off x="9878788" y="4129787"/>
                <a:ext cx="1686680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9528AA8-5B01-44BC-9281-C87A8081C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788" y="4129787"/>
                <a:ext cx="1686680" cy="619913"/>
              </a:xfrm>
              <a:prstGeom prst="rect">
                <a:avLst/>
              </a:prstGeom>
              <a:blipFill>
                <a:blip r:embed="rId10"/>
                <a:stretch>
                  <a:fillRect l="-5797" r="-4710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9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磁盘 3">
            <a:extLst>
              <a:ext uri="{FF2B5EF4-FFF2-40B4-BE49-F238E27FC236}">
                <a16:creationId xmlns:a16="http://schemas.microsoft.com/office/drawing/2014/main" id="{F4448976-C9D5-471B-A096-0F49FBBFB275}"/>
              </a:ext>
            </a:extLst>
          </p:cNvPr>
          <p:cNvSpPr/>
          <p:nvPr/>
        </p:nvSpPr>
        <p:spPr>
          <a:xfrm>
            <a:off x="1349002" y="4605904"/>
            <a:ext cx="1376220" cy="706532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F48F7B-A26F-4FE5-A4DF-4162DD682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93" y="1171693"/>
            <a:ext cx="108090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“漏壶”是一种古代计时器,在它内部盛一定量的水,不考虑水量变化对压力的影响,水从壶底小孔均匀漏出,壶内壁有刻度。人们根据壶中水面的位置计算时间,用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表示漏水时间,</a:t>
            </a:r>
            <a:r>
              <a:rPr kumimoji="0" lang="zh-CN" altLang="zh-CN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表示壶底到水面的高度,下列图象适合表示</a:t>
            </a:r>
            <a:r>
              <a:rPr lang="zh-CN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与</a:t>
            </a:r>
            <a:r>
              <a:rPr lang="zh-CN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的对应关系的是(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     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)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Arial" panose="020B0604020202020204" pitchFamily="34" charset="0"/>
              </a:rPr>
              <a:t>.</a:t>
            </a:r>
            <a:b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</a:br>
            <a:endParaRPr kumimoji="0" lang="zh-CN" altLang="zh-CN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9B0122-E617-4604-BD58-C05896B33828}"/>
              </a:ext>
            </a:extLst>
          </p:cNvPr>
          <p:cNvCxnSpPr/>
          <p:nvPr/>
        </p:nvCxnSpPr>
        <p:spPr>
          <a:xfrm>
            <a:off x="655093" y="1147845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图示 13">
            <a:extLst>
              <a:ext uri="{FF2B5EF4-FFF2-40B4-BE49-F238E27FC236}">
                <a16:creationId xmlns:a16="http://schemas.microsoft.com/office/drawing/2014/main" id="{DEFE06FE-4359-49F4-B8ED-7203D3B08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530250"/>
              </p:ext>
            </p:extLst>
          </p:nvPr>
        </p:nvGraphicFramePr>
        <p:xfrm>
          <a:off x="2560320" y="429741"/>
          <a:ext cx="6426926" cy="68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39B232F2-34C6-4A9A-BBA0-66D5E9AF89EB}"/>
              </a:ext>
            </a:extLst>
          </p:cNvPr>
          <p:cNvSpPr txBox="1"/>
          <p:nvPr/>
        </p:nvSpPr>
        <p:spPr>
          <a:xfrm>
            <a:off x="4215481" y="4114840"/>
            <a:ext cx="52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62D33D8-A924-4D05-B340-B4391D0E8ED8}"/>
              </a:ext>
            </a:extLst>
          </p:cNvPr>
          <p:cNvSpPr txBox="1"/>
          <p:nvPr/>
        </p:nvSpPr>
        <p:spPr>
          <a:xfrm>
            <a:off x="6975445" y="4100713"/>
            <a:ext cx="52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0BBF8B7-093B-4E00-BD57-9DB0DB75700A}"/>
              </a:ext>
            </a:extLst>
          </p:cNvPr>
          <p:cNvSpPr txBox="1"/>
          <p:nvPr/>
        </p:nvSpPr>
        <p:spPr>
          <a:xfrm>
            <a:off x="4180017" y="5811262"/>
            <a:ext cx="52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889557B-67D2-4DFC-BFDF-B819894FA2F2}"/>
              </a:ext>
            </a:extLst>
          </p:cNvPr>
          <p:cNvSpPr txBox="1"/>
          <p:nvPr/>
        </p:nvSpPr>
        <p:spPr>
          <a:xfrm>
            <a:off x="7046012" y="5833338"/>
            <a:ext cx="52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dirty="0">
                <a:solidFill>
                  <a:schemeClr val="bg1"/>
                </a:solidFill>
              </a:rPr>
              <a:t>.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3906F11-3D2E-47E7-ADD1-6883454668CA}"/>
              </a:ext>
            </a:extLst>
          </p:cNvPr>
          <p:cNvSpPr txBox="1"/>
          <p:nvPr/>
        </p:nvSpPr>
        <p:spPr>
          <a:xfrm>
            <a:off x="2300188" y="2302240"/>
            <a:ext cx="52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848640D-4DB3-4DEA-A924-7009B998A833}"/>
              </a:ext>
            </a:extLst>
          </p:cNvPr>
          <p:cNvGrpSpPr/>
          <p:nvPr/>
        </p:nvGrpSpPr>
        <p:grpSpPr>
          <a:xfrm>
            <a:off x="1060018" y="3428999"/>
            <a:ext cx="1905752" cy="3298259"/>
            <a:chOff x="1301534" y="3765739"/>
            <a:chExt cx="1905752" cy="3213467"/>
          </a:xfrm>
        </p:grpSpPr>
        <p:sp>
          <p:nvSpPr>
            <p:cNvPr id="3" name="圆柱体 2">
              <a:extLst>
                <a:ext uri="{FF2B5EF4-FFF2-40B4-BE49-F238E27FC236}">
                  <a16:creationId xmlns:a16="http://schemas.microsoft.com/office/drawing/2014/main" id="{7E23402E-022C-4C7A-B33D-70FCBD716680}"/>
                </a:ext>
              </a:extLst>
            </p:cNvPr>
            <p:cNvSpPr/>
            <p:nvPr/>
          </p:nvSpPr>
          <p:spPr>
            <a:xfrm>
              <a:off x="1590518" y="3765739"/>
              <a:ext cx="1376220" cy="1835017"/>
            </a:xfrm>
            <a:prstGeom prst="ca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3A851320-0DC1-4867-BE92-8961975544DF}"/>
                </a:ext>
              </a:extLst>
            </p:cNvPr>
            <p:cNvSpPr/>
            <p:nvPr/>
          </p:nvSpPr>
          <p:spPr>
            <a:xfrm rot="18952018">
              <a:off x="1301534" y="5194311"/>
              <a:ext cx="1905752" cy="1784895"/>
            </a:xfrm>
            <a:prstGeom prst="arc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" name="流程图: 接点 10">
            <a:extLst>
              <a:ext uri="{FF2B5EF4-FFF2-40B4-BE49-F238E27FC236}">
                <a16:creationId xmlns:a16="http://schemas.microsoft.com/office/drawing/2014/main" id="{307E9E62-8816-4843-91C9-147B95056EB9}"/>
              </a:ext>
            </a:extLst>
          </p:cNvPr>
          <p:cNvSpPr/>
          <p:nvPr/>
        </p:nvSpPr>
        <p:spPr>
          <a:xfrm>
            <a:off x="1976618" y="5059724"/>
            <a:ext cx="120447" cy="124498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C2120B6-D79B-46E1-9781-F5DB8A942D54}"/>
              </a:ext>
            </a:extLst>
          </p:cNvPr>
          <p:cNvGrpSpPr/>
          <p:nvPr/>
        </p:nvGrpSpPr>
        <p:grpSpPr>
          <a:xfrm>
            <a:off x="4614738" y="2965021"/>
            <a:ext cx="1924114" cy="1803231"/>
            <a:chOff x="9324082" y="2920108"/>
            <a:chExt cx="1924114" cy="180323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398063E-DEAF-47BD-B932-3200CF3DE85B}"/>
                </a:ext>
              </a:extLst>
            </p:cNvPr>
            <p:cNvGrpSpPr/>
            <p:nvPr/>
          </p:nvGrpSpPr>
          <p:grpSpPr>
            <a:xfrm>
              <a:off x="9324082" y="2920108"/>
              <a:ext cx="1924114" cy="1803231"/>
              <a:chOff x="1121785" y="3806655"/>
              <a:chExt cx="1924114" cy="1803231"/>
            </a:xfrm>
          </p:grpSpPr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E83BDD7E-6D6D-4774-90DC-D75D8ED3C2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3287" y="5239703"/>
                <a:ext cx="1440000" cy="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AF88D63-C718-4671-A4C8-9579612A46FC}"/>
                  </a:ext>
                </a:extLst>
              </p:cNvPr>
              <p:cNvSpPr txBox="1"/>
              <p:nvPr/>
            </p:nvSpPr>
            <p:spPr>
              <a:xfrm>
                <a:off x="1255329" y="5177708"/>
                <a:ext cx="97568" cy="432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2285225-9973-4D90-81EA-3CAA9F3F1B39}"/>
                  </a:ext>
                </a:extLst>
              </p:cNvPr>
              <p:cNvSpPr txBox="1"/>
              <p:nvPr/>
            </p:nvSpPr>
            <p:spPr>
              <a:xfrm>
                <a:off x="2739595" y="5240116"/>
                <a:ext cx="3063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D7887F8-C10A-4F96-B322-0FB58F0E2F1E}"/>
                  </a:ext>
                </a:extLst>
              </p:cNvPr>
              <p:cNvSpPr txBox="1"/>
              <p:nvPr/>
            </p:nvSpPr>
            <p:spPr>
              <a:xfrm>
                <a:off x="1121785" y="3806655"/>
                <a:ext cx="3063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BDC80244-FAD2-458F-BA29-175F48714F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94907" y="3911347"/>
                <a:ext cx="0" cy="133200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6CFA390A-62EA-423C-BACA-90C4ED68AB8A}"/>
                </a:ext>
              </a:extLst>
            </p:cNvPr>
            <p:cNvCxnSpPr>
              <a:cxnSpLocks/>
            </p:cNvCxnSpPr>
            <p:nvPr/>
          </p:nvCxnSpPr>
          <p:spPr>
            <a:xfrm>
              <a:off x="9602363" y="3408270"/>
              <a:ext cx="811585" cy="94529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A8C5653-6AD7-4B39-AAC4-4BA18429C540}"/>
              </a:ext>
            </a:extLst>
          </p:cNvPr>
          <p:cNvGrpSpPr/>
          <p:nvPr/>
        </p:nvGrpSpPr>
        <p:grpSpPr>
          <a:xfrm>
            <a:off x="7371321" y="2990938"/>
            <a:ext cx="1924114" cy="1803231"/>
            <a:chOff x="9324082" y="2920108"/>
            <a:chExt cx="1924114" cy="1803231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B1D9E63A-ED56-43AB-B77D-87847FF611C7}"/>
                </a:ext>
              </a:extLst>
            </p:cNvPr>
            <p:cNvGrpSpPr/>
            <p:nvPr/>
          </p:nvGrpSpPr>
          <p:grpSpPr>
            <a:xfrm>
              <a:off x="9324082" y="2920108"/>
              <a:ext cx="1924114" cy="1803231"/>
              <a:chOff x="1121785" y="3806655"/>
              <a:chExt cx="1924114" cy="1803231"/>
            </a:xfrm>
          </p:grpSpPr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B79EAE26-8C1A-45B0-8A9B-C9ED6912A4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0775" y="5246165"/>
                <a:ext cx="1440000" cy="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9223BA41-D77C-48F7-9304-6C845B78A47E}"/>
                  </a:ext>
                </a:extLst>
              </p:cNvPr>
              <p:cNvSpPr txBox="1"/>
              <p:nvPr/>
            </p:nvSpPr>
            <p:spPr>
              <a:xfrm>
                <a:off x="1255329" y="5177708"/>
                <a:ext cx="97568" cy="432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7FAA4539-1595-4651-8081-E58CE90FB950}"/>
                  </a:ext>
                </a:extLst>
              </p:cNvPr>
              <p:cNvSpPr txBox="1"/>
              <p:nvPr/>
            </p:nvSpPr>
            <p:spPr>
              <a:xfrm>
                <a:off x="2739595" y="5240116"/>
                <a:ext cx="3063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AE6C94DB-079C-42C6-A2B8-601A6E08A469}"/>
                  </a:ext>
                </a:extLst>
              </p:cNvPr>
              <p:cNvSpPr txBox="1"/>
              <p:nvPr/>
            </p:nvSpPr>
            <p:spPr>
              <a:xfrm>
                <a:off x="1121785" y="3806655"/>
                <a:ext cx="3063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0DF7C1F1-95AF-413D-B5BC-0E0C05C86F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91676" y="3926783"/>
                <a:ext cx="0" cy="133200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28824C72-676B-437A-86C8-8750B1E55A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92806" y="3308261"/>
              <a:ext cx="981015" cy="105130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332BCFB-1099-4ACD-9177-5FF23E29C838}"/>
              </a:ext>
            </a:extLst>
          </p:cNvPr>
          <p:cNvGrpSpPr/>
          <p:nvPr/>
        </p:nvGrpSpPr>
        <p:grpSpPr>
          <a:xfrm>
            <a:off x="4614828" y="4645002"/>
            <a:ext cx="1924114" cy="2012982"/>
            <a:chOff x="9576728" y="4096362"/>
            <a:chExt cx="1924114" cy="2012982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66A673C3-C54B-4BD2-9BA1-25A47AFAE986}"/>
                </a:ext>
              </a:extLst>
            </p:cNvPr>
            <p:cNvGrpSpPr/>
            <p:nvPr/>
          </p:nvGrpSpPr>
          <p:grpSpPr>
            <a:xfrm>
              <a:off x="9576728" y="4306113"/>
              <a:ext cx="1924114" cy="1803231"/>
              <a:chOff x="1121785" y="3806655"/>
              <a:chExt cx="1924114" cy="1803231"/>
            </a:xfrm>
          </p:grpSpPr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E23D49FE-C33D-4890-80E5-5C663BD33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3287" y="5246165"/>
                <a:ext cx="1440000" cy="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B0A8A23D-D8FA-402A-9EA6-B473A635041E}"/>
                  </a:ext>
                </a:extLst>
              </p:cNvPr>
              <p:cNvSpPr txBox="1"/>
              <p:nvPr/>
            </p:nvSpPr>
            <p:spPr>
              <a:xfrm>
                <a:off x="1255329" y="5177708"/>
                <a:ext cx="97568" cy="432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8A78006-4A60-458A-9FEC-32E1E3F78CB7}"/>
                  </a:ext>
                </a:extLst>
              </p:cNvPr>
              <p:cNvSpPr txBox="1"/>
              <p:nvPr/>
            </p:nvSpPr>
            <p:spPr>
              <a:xfrm>
                <a:off x="2739595" y="5240116"/>
                <a:ext cx="3063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7EAAE1D7-8F25-445A-82DC-63E03E55241D}"/>
                  </a:ext>
                </a:extLst>
              </p:cNvPr>
              <p:cNvSpPr txBox="1"/>
              <p:nvPr/>
            </p:nvSpPr>
            <p:spPr>
              <a:xfrm>
                <a:off x="1121785" y="3806655"/>
                <a:ext cx="3063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BA736846-C892-49E0-A966-B7C7BF6674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91676" y="3927502"/>
                <a:ext cx="0" cy="133200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弧形 54">
              <a:extLst>
                <a:ext uri="{FF2B5EF4-FFF2-40B4-BE49-F238E27FC236}">
                  <a16:creationId xmlns:a16="http://schemas.microsoft.com/office/drawing/2014/main" id="{09482832-A435-49C6-AE10-A0A8DA2060BF}"/>
                </a:ext>
              </a:extLst>
            </p:cNvPr>
            <p:cNvSpPr/>
            <p:nvPr/>
          </p:nvSpPr>
          <p:spPr>
            <a:xfrm rot="11008660">
              <a:off x="9866289" y="4096362"/>
              <a:ext cx="1339225" cy="1651511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E56753C-1550-44F2-A68C-4B30F3D20995}"/>
              </a:ext>
            </a:extLst>
          </p:cNvPr>
          <p:cNvGrpSpPr/>
          <p:nvPr/>
        </p:nvGrpSpPr>
        <p:grpSpPr>
          <a:xfrm>
            <a:off x="7046012" y="4869968"/>
            <a:ext cx="2330336" cy="2262241"/>
            <a:chOff x="9170506" y="4306113"/>
            <a:chExt cx="2330336" cy="2262241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5860ECF0-7A0A-497E-9BA2-88D29891D91F}"/>
                </a:ext>
              </a:extLst>
            </p:cNvPr>
            <p:cNvGrpSpPr/>
            <p:nvPr/>
          </p:nvGrpSpPr>
          <p:grpSpPr>
            <a:xfrm>
              <a:off x="9576728" y="4306113"/>
              <a:ext cx="1924114" cy="1803231"/>
              <a:chOff x="1121785" y="3806655"/>
              <a:chExt cx="1924114" cy="1803231"/>
            </a:xfrm>
          </p:grpSpPr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63A6A333-D7B2-4FF3-88F1-2FC3EDA954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0775" y="5246165"/>
                <a:ext cx="1440000" cy="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8E4A0D1B-6266-4623-9B1C-4B9D0D59CD2F}"/>
                  </a:ext>
                </a:extLst>
              </p:cNvPr>
              <p:cNvSpPr txBox="1"/>
              <p:nvPr/>
            </p:nvSpPr>
            <p:spPr>
              <a:xfrm>
                <a:off x="1255329" y="5177708"/>
                <a:ext cx="97568" cy="432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zh-CN" altLang="en-US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BD8BB3A3-4682-4FA2-B984-4C16AB00A07A}"/>
                  </a:ext>
                </a:extLst>
              </p:cNvPr>
              <p:cNvSpPr txBox="1"/>
              <p:nvPr/>
            </p:nvSpPr>
            <p:spPr>
              <a:xfrm>
                <a:off x="2739595" y="5240116"/>
                <a:ext cx="3063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C6880C61-0DC5-44D0-BA26-05A6003D283C}"/>
                  </a:ext>
                </a:extLst>
              </p:cNvPr>
              <p:cNvSpPr txBox="1"/>
              <p:nvPr/>
            </p:nvSpPr>
            <p:spPr>
              <a:xfrm>
                <a:off x="1121785" y="3806655"/>
                <a:ext cx="3063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zh-CN" altLang="en-US" sz="16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8A1AE3F8-07AF-4C7E-94CB-4780313730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91676" y="3926783"/>
                <a:ext cx="0" cy="1332000"/>
              </a:xfrm>
              <a:prstGeom prst="line">
                <a:avLst/>
              </a:prstGeom>
              <a:ln w="2540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弧形 58">
              <a:extLst>
                <a:ext uri="{FF2B5EF4-FFF2-40B4-BE49-F238E27FC236}">
                  <a16:creationId xmlns:a16="http://schemas.microsoft.com/office/drawing/2014/main" id="{FB7FE1A5-7725-4E96-B997-9101078B0C26}"/>
                </a:ext>
              </a:extLst>
            </p:cNvPr>
            <p:cNvSpPr/>
            <p:nvPr/>
          </p:nvSpPr>
          <p:spPr>
            <a:xfrm>
              <a:off x="9170506" y="4916843"/>
              <a:ext cx="1339225" cy="1651511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2869C639-ACCE-4D7F-9018-590433F257C1}"/>
              </a:ext>
            </a:extLst>
          </p:cNvPr>
          <p:cNvSpPr txBox="1"/>
          <p:nvPr/>
        </p:nvSpPr>
        <p:spPr>
          <a:xfrm>
            <a:off x="1373794" y="5710155"/>
            <a:ext cx="118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</a:t>
            </a:r>
            <a:r>
              <a:rPr lang="en-US" altLang="zh-CN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endParaRPr lang="zh-CN" alt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ANDCEF]" val="[ANDCEF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2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4、8、9、10、11、13、14、15"/>
  <p:tag name="KSO_WM_TEMPLATE_SUBCATEGORY" val="0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1912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91204">
      <a:dk1>
        <a:srgbClr val="000000"/>
      </a:dk1>
      <a:lt1>
        <a:srgbClr val="FFFFFF"/>
      </a:lt1>
      <a:dk2>
        <a:srgbClr val="768394"/>
      </a:dk2>
      <a:lt2>
        <a:srgbClr val="9BD0FC"/>
      </a:lt2>
      <a:accent1>
        <a:srgbClr val="001E4C"/>
      </a:accent1>
      <a:accent2>
        <a:srgbClr val="2B66AA"/>
      </a:accent2>
      <a:accent3>
        <a:srgbClr val="4C7DFF"/>
      </a:accent3>
      <a:accent4>
        <a:srgbClr val="9BD0FC"/>
      </a:accent4>
      <a:accent5>
        <a:srgbClr val="001E4C"/>
      </a:accent5>
      <a:accent6>
        <a:srgbClr val="2B66AA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</TotalTime>
  <Words>2193</Words>
  <Application>Microsoft Office PowerPoint</Application>
  <PresentationFormat>宽屏</PresentationFormat>
  <Paragraphs>368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楷体</vt:lpstr>
      <vt:lpstr>宋体</vt:lpstr>
      <vt:lpstr>微软雅黑</vt:lpstr>
      <vt:lpstr>Arial</vt:lpstr>
      <vt:lpstr>Calibri</vt:lpstr>
      <vt:lpstr>Cambria</vt:lpstr>
      <vt:lpstr>Cambria Math</vt:lpstr>
      <vt:lpstr>Times New Roman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祝铭</dc:creator>
  <cp:lastModifiedBy>zhu ming</cp:lastModifiedBy>
  <cp:revision>507</cp:revision>
  <dcterms:created xsi:type="dcterms:W3CDTF">2020-02-01T14:56:00Z</dcterms:created>
  <dcterms:modified xsi:type="dcterms:W3CDTF">2020-03-25T15:36:14Z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